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12192000"/>
  <p:embeddedFontLst>
    <p:embeddedFont>
      <p:font typeface="MiSans" panose="020B0604020202020204" charset="-122"/>
      <p:regular r:id="rId28"/>
    </p:embeddedFont>
    <p:embeddedFont>
      <p:font typeface="Lucida Calligraphy" panose="03010101010101010101" pitchFamily="66" charset="0"/>
      <p:regular r:id="rId29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926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6-d2r90vhe3tpg8rchuqgg.png"/>
          <p:cNvPicPr>
            <a:picLocks noChangeAspect="1"/>
          </p:cNvPicPr>
          <p:nvPr/>
        </p:nvPicPr>
        <p:blipFill>
          <a:blip r:embed="rId3"/>
          <a:srcRect l="10" r="10"/>
          <a:stretch/>
        </p:blipFill>
        <p:spPr>
          <a:xfrm>
            <a:off x="0" y="-2540"/>
            <a:ext cx="12213590" cy="68605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1797" y="863364"/>
            <a:ext cx="11389995" cy="118886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5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IL RESPIRO YOGA </a:t>
            </a:r>
            <a:r>
              <a:rPr lang="en-US" sz="32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®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865505" y="3769360"/>
            <a:ext cx="2078990" cy="47879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583305" y="3769360"/>
            <a:ext cx="2078990" cy="47879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D4BBA6-A1F6-C884-1441-AC5A14C2B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215" y="0"/>
            <a:ext cx="3284376" cy="3284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1070C-5B09-ACD8-6C3F-DB100A169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371" y="4825577"/>
            <a:ext cx="3181557" cy="2013761"/>
          </a:xfrm>
          <a:prstGeom prst="rect">
            <a:avLst/>
          </a:prstGeom>
        </p:spPr>
      </p:pic>
      <p:sp>
        <p:nvSpPr>
          <p:cNvPr id="13" name="Text 0">
            <a:extLst>
              <a:ext uri="{FF2B5EF4-FFF2-40B4-BE49-F238E27FC236}">
                <a16:creationId xmlns:a16="http://schemas.microsoft.com/office/drawing/2014/main" id="{56E47DCA-E01C-5C87-4BF1-845ED614C7A1}"/>
              </a:ext>
            </a:extLst>
          </p:cNvPr>
          <p:cNvSpPr/>
          <p:nvPr/>
        </p:nvSpPr>
        <p:spPr>
          <a:xfrm>
            <a:off x="576421" y="2099907"/>
            <a:ext cx="11785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80000"/>
              </a:lnSpc>
              <a:buNone/>
            </a:pPr>
            <a:r>
              <a:rPr lang="en-US" sz="4800" dirty="0">
                <a:solidFill>
                  <a:schemeClr val="bg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Respiro </a:t>
            </a:r>
            <a:r>
              <a:rPr lang="en-US" sz="4800" dirty="0" err="1">
                <a:solidFill>
                  <a:schemeClr val="bg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Consapevole</a:t>
            </a:r>
            <a:r>
              <a:rPr lang="en-US" sz="4800" dirty="0">
                <a:solidFill>
                  <a:schemeClr val="bg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2025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5806A4-D196-DC07-48A4-7509BDF98FCB}"/>
              </a:ext>
            </a:extLst>
          </p:cNvPr>
          <p:cNvSpPr txBox="1"/>
          <p:nvPr/>
        </p:nvSpPr>
        <p:spPr>
          <a:xfrm>
            <a:off x="411797" y="2910073"/>
            <a:ext cx="69780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it-IT" sz="2800" i="1" dirty="0">
                <a:solidFill>
                  <a:schemeClr val="bg1"/>
                </a:solidFill>
                <a:latin typeface="Lucida Calligraphy" panose="03010101010101010101" pitchFamily="66" charset="0"/>
              </a:rPr>
              <a:t>Antonio Manzionna</a:t>
            </a:r>
          </a:p>
          <a:p>
            <a:pPr eaLnBrk="1" hangingPunct="1">
              <a:defRPr/>
            </a:pPr>
            <a:endParaRPr lang="en-US" altLang="it-IT" sz="1600" i="1" dirty="0">
              <a:solidFill>
                <a:schemeClr val="bg1"/>
              </a:solidFill>
              <a:latin typeface="MiSans" panose="020B0604020202020204" charset="-122"/>
              <a:ea typeface="MiSans" panose="020B0604020202020204" charset="-122"/>
              <a:cs typeface="MiSans" panose="020B0604020202020204" charset="-122"/>
            </a:endParaRPr>
          </a:p>
          <a:p>
            <a:pPr eaLnBrk="1" hangingPunct="1">
              <a:defRPr/>
            </a:pPr>
            <a:r>
              <a:rPr lang="en-US" altLang="it-IT" sz="1600" i="1" dirty="0" err="1">
                <a:solidFill>
                  <a:schemeClr val="bg1"/>
                </a:solidFill>
                <a:latin typeface="MiSans" panose="020B0604020202020204" charset="-122"/>
                <a:ea typeface="MiSans" panose="020B0604020202020204" charset="-122"/>
                <a:cs typeface="MiSans" panose="020B0604020202020204" charset="-122"/>
              </a:rPr>
              <a:t>Gitananda</a:t>
            </a:r>
            <a:r>
              <a:rPr lang="en-US" altLang="it-IT" sz="1600" i="1" dirty="0">
                <a:solidFill>
                  <a:schemeClr val="bg1"/>
                </a:solidFill>
                <a:latin typeface="MiSans" panose="020B0604020202020204" charset="-122"/>
                <a:ea typeface="MiSans" panose="020B0604020202020204" charset="-122"/>
                <a:cs typeface="MiSans" panose="020B0604020202020204" charset="-122"/>
              </a:rPr>
              <a:t> Yoga - Pranayama Teacher</a:t>
            </a:r>
          </a:p>
          <a:p>
            <a:pPr eaLnBrk="1" hangingPunct="1">
              <a:defRPr/>
            </a:pPr>
            <a:r>
              <a:rPr lang="en-US" altLang="it-IT" sz="1600" i="1" dirty="0">
                <a:solidFill>
                  <a:schemeClr val="bg1"/>
                </a:solidFill>
                <a:latin typeface="MiSans" panose="020B0604020202020204" charset="-122"/>
                <a:ea typeface="MiSans" panose="020B0604020202020204" charset="-122"/>
                <a:cs typeface="MiSans" panose="020B0604020202020204" charset="-122"/>
              </a:rPr>
              <a:t>Yog </a:t>
            </a:r>
            <a:r>
              <a:rPr lang="en-US" altLang="it-IT" sz="1600" i="1" dirty="0" err="1">
                <a:solidFill>
                  <a:schemeClr val="bg1"/>
                </a:solidFill>
                <a:latin typeface="MiSans" panose="020B0604020202020204" charset="-122"/>
                <a:ea typeface="MiSans" panose="020B0604020202020204" charset="-122"/>
                <a:cs typeface="MiSans" panose="020B0604020202020204" charset="-122"/>
              </a:rPr>
              <a:t>Prashikshak</a:t>
            </a:r>
            <a:r>
              <a:rPr lang="en-US" altLang="it-IT" sz="1600" i="1" dirty="0">
                <a:solidFill>
                  <a:schemeClr val="bg1"/>
                </a:solidFill>
                <a:latin typeface="MiSans" panose="020B0604020202020204" charset="-122"/>
                <a:ea typeface="MiSans" panose="020B0604020202020204" charset="-122"/>
                <a:cs typeface="MiSans" panose="020B0604020202020204" charset="-122"/>
              </a:rPr>
              <a:t> – Professional Member of Indian Yoga Association</a:t>
            </a:r>
          </a:p>
          <a:p>
            <a:pPr eaLnBrk="1" hangingPunct="1">
              <a:defRPr/>
            </a:pPr>
            <a:r>
              <a:rPr lang="it-IT" altLang="it-IT" sz="1600" i="1" dirty="0">
                <a:solidFill>
                  <a:schemeClr val="bg1"/>
                </a:solidFill>
                <a:latin typeface="MiSans" panose="020B0604020202020204" charset="-122"/>
                <a:ea typeface="MiSans" panose="020B0604020202020204" charset="-122"/>
                <a:cs typeface="MiSans" panose="020B0604020202020204" charset="-122"/>
              </a:rPr>
              <a:t>Diploma ISFIY (IFederazione Italiana Yoga)</a:t>
            </a:r>
          </a:p>
          <a:p>
            <a:pPr eaLnBrk="1" hangingPunct="1">
              <a:defRPr/>
            </a:pPr>
            <a:r>
              <a:rPr lang="it-IT" altLang="it-IT" sz="1600" i="1" dirty="0">
                <a:solidFill>
                  <a:schemeClr val="bg1"/>
                </a:solidFill>
                <a:latin typeface="MiSans" panose="020B0604020202020204" charset="-122"/>
                <a:ea typeface="MiSans" panose="020B0604020202020204" charset="-122"/>
                <a:cs typeface="MiSans" panose="020B0604020202020204" charset="-122"/>
              </a:rPr>
              <a:t>RYT 500 Yoga Alliance International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A2350-C0C8-236A-ECDF-978219011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963886"/>
            <a:ext cx="4592473" cy="190340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1742439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b="1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Il Viaggio dell'Aria nei Nostri Polmoni</a:t>
            </a:r>
            <a:endParaRPr lang="en-US" sz="1600" b="1" dirty="0"/>
          </a:p>
        </p:txBody>
      </p:sp>
      <p:sp>
        <p:nvSpPr>
          <p:cNvPr id="4" name="Shape 1"/>
          <p:cNvSpPr/>
          <p:nvPr/>
        </p:nvSpPr>
        <p:spPr>
          <a:xfrm>
            <a:off x="514350" y="2656839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57175" y="28575"/>
                </a:moveTo>
                <a:cubicBezTo>
                  <a:pt x="257175" y="44381"/>
                  <a:pt x="269944" y="57150"/>
                  <a:pt x="285750" y="57150"/>
                </a:cubicBezTo>
                <a:lnTo>
                  <a:pt x="321469" y="57150"/>
                </a:lnTo>
                <a:cubicBezTo>
                  <a:pt x="333345" y="57150"/>
                  <a:pt x="342900" y="66705"/>
                  <a:pt x="342900" y="78581"/>
                </a:cubicBezTo>
                <a:cubicBezTo>
                  <a:pt x="342900" y="90458"/>
                  <a:pt x="333345" y="100013"/>
                  <a:pt x="321469" y="100013"/>
                </a:cubicBezTo>
                <a:lnTo>
                  <a:pt x="28575" y="100013"/>
                </a:lnTo>
                <a:cubicBezTo>
                  <a:pt x="12769" y="100013"/>
                  <a:pt x="0" y="112782"/>
                  <a:pt x="0" y="128588"/>
                </a:cubicBezTo>
                <a:cubicBezTo>
                  <a:pt x="0" y="144393"/>
                  <a:pt x="12769" y="157163"/>
                  <a:pt x="28575" y="157163"/>
                </a:cubicBezTo>
                <a:lnTo>
                  <a:pt x="321469" y="157163"/>
                </a:lnTo>
                <a:cubicBezTo>
                  <a:pt x="364867" y="157163"/>
                  <a:pt x="400050" y="121980"/>
                  <a:pt x="400050" y="78581"/>
                </a:cubicBezTo>
                <a:cubicBezTo>
                  <a:pt x="400050" y="35183"/>
                  <a:pt x="364867" y="0"/>
                  <a:pt x="321469" y="0"/>
                </a:cubicBezTo>
                <a:lnTo>
                  <a:pt x="285750" y="0"/>
                </a:lnTo>
                <a:cubicBezTo>
                  <a:pt x="269944" y="0"/>
                  <a:pt x="257175" y="12769"/>
                  <a:pt x="257175" y="28575"/>
                </a:cubicBezTo>
                <a:close/>
                <a:moveTo>
                  <a:pt x="314325" y="342900"/>
                </a:moveTo>
                <a:cubicBezTo>
                  <a:pt x="314325" y="358706"/>
                  <a:pt x="327094" y="371475"/>
                  <a:pt x="342900" y="371475"/>
                </a:cubicBezTo>
                <a:lnTo>
                  <a:pt x="371475" y="371475"/>
                </a:lnTo>
                <a:cubicBezTo>
                  <a:pt x="418802" y="371475"/>
                  <a:pt x="457200" y="333077"/>
                  <a:pt x="457200" y="285750"/>
                </a:cubicBezTo>
                <a:cubicBezTo>
                  <a:pt x="457200" y="238423"/>
                  <a:pt x="418802" y="200025"/>
                  <a:pt x="371475" y="200025"/>
                </a:cubicBezTo>
                <a:lnTo>
                  <a:pt x="28575" y="200025"/>
                </a:lnTo>
                <a:cubicBezTo>
                  <a:pt x="12769" y="200025"/>
                  <a:pt x="0" y="212794"/>
                  <a:pt x="0" y="228600"/>
                </a:cubicBezTo>
                <a:cubicBezTo>
                  <a:pt x="0" y="244406"/>
                  <a:pt x="12769" y="257175"/>
                  <a:pt x="28575" y="257175"/>
                </a:cubicBezTo>
                <a:lnTo>
                  <a:pt x="371475" y="257175"/>
                </a:lnTo>
                <a:cubicBezTo>
                  <a:pt x="387281" y="257175"/>
                  <a:pt x="400050" y="269944"/>
                  <a:pt x="400050" y="285750"/>
                </a:cubicBezTo>
                <a:cubicBezTo>
                  <a:pt x="400050" y="301556"/>
                  <a:pt x="387281" y="314325"/>
                  <a:pt x="371475" y="314325"/>
                </a:cubicBezTo>
                <a:lnTo>
                  <a:pt x="342900" y="314325"/>
                </a:lnTo>
                <a:cubicBezTo>
                  <a:pt x="327094" y="314325"/>
                  <a:pt x="314325" y="327094"/>
                  <a:pt x="314325" y="342900"/>
                </a:cubicBezTo>
                <a:close/>
                <a:moveTo>
                  <a:pt x="114300" y="457200"/>
                </a:moveTo>
                <a:lnTo>
                  <a:pt x="150019" y="457200"/>
                </a:lnTo>
                <a:cubicBezTo>
                  <a:pt x="193417" y="457200"/>
                  <a:pt x="228600" y="422017"/>
                  <a:pt x="228600" y="378619"/>
                </a:cubicBezTo>
                <a:cubicBezTo>
                  <a:pt x="228600" y="335220"/>
                  <a:pt x="193417" y="300038"/>
                  <a:pt x="150019" y="300038"/>
                </a:cubicBezTo>
                <a:lnTo>
                  <a:pt x="28575" y="300038"/>
                </a:lnTo>
                <a:cubicBezTo>
                  <a:pt x="12769" y="300038"/>
                  <a:pt x="0" y="312807"/>
                  <a:pt x="0" y="328613"/>
                </a:cubicBezTo>
                <a:cubicBezTo>
                  <a:pt x="0" y="344418"/>
                  <a:pt x="12769" y="357188"/>
                  <a:pt x="28575" y="357188"/>
                </a:cubicBezTo>
                <a:lnTo>
                  <a:pt x="150019" y="357188"/>
                </a:lnTo>
                <a:cubicBezTo>
                  <a:pt x="161895" y="357188"/>
                  <a:pt x="171450" y="366742"/>
                  <a:pt x="171450" y="378619"/>
                </a:cubicBezTo>
                <a:cubicBezTo>
                  <a:pt x="171450" y="390495"/>
                  <a:pt x="161895" y="400050"/>
                  <a:pt x="150019" y="400050"/>
                </a:cubicBezTo>
                <a:lnTo>
                  <a:pt x="114300" y="400050"/>
                </a:lnTo>
                <a:cubicBezTo>
                  <a:pt x="98494" y="400050"/>
                  <a:pt x="85725" y="412819"/>
                  <a:pt x="85725" y="428625"/>
                </a:cubicBezTo>
                <a:cubicBezTo>
                  <a:pt x="85725" y="444431"/>
                  <a:pt x="98494" y="457200"/>
                  <a:pt x="114300" y="457200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5" name="Text 2"/>
          <p:cNvSpPr/>
          <p:nvPr/>
        </p:nvSpPr>
        <p:spPr>
          <a:xfrm>
            <a:off x="203200" y="3235961"/>
            <a:ext cx="1079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Aria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2049780" y="2908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207318"/>
                </a:moveTo>
                <a:cubicBezTo>
                  <a:pt x="383307" y="198016"/>
                  <a:pt x="383307" y="182910"/>
                  <a:pt x="374005" y="173608"/>
                </a:cubicBezTo>
                <a:lnTo>
                  <a:pt x="254943" y="54546"/>
                </a:lnTo>
                <a:cubicBezTo>
                  <a:pt x="245641" y="45244"/>
                  <a:pt x="230535" y="45244"/>
                  <a:pt x="221233" y="54546"/>
                </a:cubicBezTo>
                <a:cubicBezTo>
                  <a:pt x="211931" y="63847"/>
                  <a:pt x="211931" y="78953"/>
                  <a:pt x="221233" y="88255"/>
                </a:cubicBezTo>
                <a:lnTo>
                  <a:pt x="299665" y="166688"/>
                </a:lnTo>
                <a:lnTo>
                  <a:pt x="23812" y="166688"/>
                </a:lnTo>
                <a:cubicBezTo>
                  <a:pt x="10641" y="166688"/>
                  <a:pt x="0" y="177329"/>
                  <a:pt x="0" y="190500"/>
                </a:cubicBezTo>
                <a:cubicBezTo>
                  <a:pt x="0" y="203671"/>
                  <a:pt x="10641" y="214313"/>
                  <a:pt x="23812" y="214313"/>
                </a:cubicBezTo>
                <a:lnTo>
                  <a:pt x="299665" y="214313"/>
                </a:lnTo>
                <a:lnTo>
                  <a:pt x="221233" y="292745"/>
                </a:lnTo>
                <a:cubicBezTo>
                  <a:pt x="211931" y="302047"/>
                  <a:pt x="211931" y="317153"/>
                  <a:pt x="221233" y="326454"/>
                </a:cubicBezTo>
                <a:cubicBezTo>
                  <a:pt x="230535" y="335756"/>
                  <a:pt x="245641" y="335756"/>
                  <a:pt x="254943" y="326454"/>
                </a:cubicBezTo>
                <a:lnTo>
                  <a:pt x="374005" y="207392"/>
                </a:lnTo>
                <a:close/>
              </a:path>
            </a:pathLst>
          </a:custGeom>
          <a:solidFill>
            <a:srgbClr val="B1CEEB"/>
          </a:solidFill>
          <a:ln/>
        </p:spPr>
      </p:sp>
      <p:sp>
        <p:nvSpPr>
          <p:cNvPr id="7" name="Shape 4"/>
          <p:cNvSpPr/>
          <p:nvPr/>
        </p:nvSpPr>
        <p:spPr>
          <a:xfrm>
            <a:off x="3705860" y="2656839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85725" y="457200"/>
                </a:moveTo>
                <a:lnTo>
                  <a:pt x="142875" y="457200"/>
                </a:lnTo>
                <a:cubicBezTo>
                  <a:pt x="190202" y="457200"/>
                  <a:pt x="228600" y="418802"/>
                  <a:pt x="228600" y="371475"/>
                </a:cubicBezTo>
                <a:lnTo>
                  <a:pt x="228600" y="300038"/>
                </a:lnTo>
                <a:cubicBezTo>
                  <a:pt x="228600" y="292179"/>
                  <a:pt x="235029" y="285750"/>
                  <a:pt x="242888" y="285750"/>
                </a:cubicBezTo>
                <a:lnTo>
                  <a:pt x="243780" y="285750"/>
                </a:lnTo>
                <a:cubicBezTo>
                  <a:pt x="266998" y="285750"/>
                  <a:pt x="285750" y="266998"/>
                  <a:pt x="285750" y="243780"/>
                </a:cubicBezTo>
                <a:cubicBezTo>
                  <a:pt x="285750" y="233958"/>
                  <a:pt x="282267" y="224492"/>
                  <a:pt x="276017" y="216902"/>
                </a:cubicBezTo>
                <a:lnTo>
                  <a:pt x="244048" y="178594"/>
                </a:lnTo>
                <a:cubicBezTo>
                  <a:pt x="242352" y="176451"/>
                  <a:pt x="241191" y="173861"/>
                  <a:pt x="240834" y="171182"/>
                </a:cubicBezTo>
                <a:cubicBezTo>
                  <a:pt x="226814" y="74384"/>
                  <a:pt x="143500" y="0"/>
                  <a:pt x="42863" y="0"/>
                </a:cubicBezTo>
                <a:cubicBezTo>
                  <a:pt x="36076" y="0"/>
                  <a:pt x="29379" y="357"/>
                  <a:pt x="22681" y="982"/>
                </a:cubicBezTo>
                <a:cubicBezTo>
                  <a:pt x="9376" y="2322"/>
                  <a:pt x="0" y="14198"/>
                  <a:pt x="0" y="27593"/>
                </a:cubicBezTo>
                <a:lnTo>
                  <a:pt x="0" y="428625"/>
                </a:lnTo>
                <a:cubicBezTo>
                  <a:pt x="0" y="444431"/>
                  <a:pt x="12769" y="457200"/>
                  <a:pt x="28575" y="457200"/>
                </a:cubicBezTo>
                <a:lnTo>
                  <a:pt x="85725" y="457200"/>
                </a:lnTo>
                <a:close/>
                <a:moveTo>
                  <a:pt x="100013" y="171450"/>
                </a:moveTo>
                <a:cubicBezTo>
                  <a:pt x="100013" y="155679"/>
                  <a:pt x="112817" y="142875"/>
                  <a:pt x="128588" y="142875"/>
                </a:cubicBezTo>
                <a:cubicBezTo>
                  <a:pt x="144358" y="142875"/>
                  <a:pt x="157163" y="155679"/>
                  <a:pt x="157163" y="171450"/>
                </a:cubicBezTo>
                <a:cubicBezTo>
                  <a:pt x="157163" y="187221"/>
                  <a:pt x="144358" y="200025"/>
                  <a:pt x="128588" y="200025"/>
                </a:cubicBezTo>
                <a:cubicBezTo>
                  <a:pt x="112817" y="200025"/>
                  <a:pt x="100013" y="187221"/>
                  <a:pt x="100013" y="171450"/>
                </a:cubicBezTo>
                <a:close/>
                <a:moveTo>
                  <a:pt x="156359" y="383262"/>
                </a:moveTo>
                <a:lnTo>
                  <a:pt x="119301" y="380137"/>
                </a:lnTo>
                <a:cubicBezTo>
                  <a:pt x="108406" y="379244"/>
                  <a:pt x="100013" y="370136"/>
                  <a:pt x="100013" y="359241"/>
                </a:cubicBezTo>
                <a:cubicBezTo>
                  <a:pt x="100013" y="349597"/>
                  <a:pt x="106531" y="341203"/>
                  <a:pt x="115907" y="338882"/>
                </a:cubicBezTo>
                <a:lnTo>
                  <a:pt x="151983" y="329863"/>
                </a:lnTo>
                <a:cubicBezTo>
                  <a:pt x="169128" y="325576"/>
                  <a:pt x="185738" y="338524"/>
                  <a:pt x="185738" y="356205"/>
                </a:cubicBezTo>
                <a:cubicBezTo>
                  <a:pt x="185738" y="372100"/>
                  <a:pt x="172164" y="384602"/>
                  <a:pt x="156359" y="383262"/>
                </a:cubicBezTo>
                <a:close/>
                <a:moveTo>
                  <a:pt x="428625" y="278606"/>
                </a:moveTo>
                <a:cubicBezTo>
                  <a:pt x="440453" y="278606"/>
                  <a:pt x="450056" y="269003"/>
                  <a:pt x="450056" y="257175"/>
                </a:cubicBezTo>
                <a:cubicBezTo>
                  <a:pt x="450056" y="245347"/>
                  <a:pt x="440453" y="235744"/>
                  <a:pt x="428625" y="235744"/>
                </a:cubicBezTo>
                <a:cubicBezTo>
                  <a:pt x="416797" y="235744"/>
                  <a:pt x="407194" y="245347"/>
                  <a:pt x="407194" y="257175"/>
                </a:cubicBezTo>
                <a:cubicBezTo>
                  <a:pt x="407194" y="269003"/>
                  <a:pt x="416797" y="278606"/>
                  <a:pt x="428625" y="278606"/>
                </a:cubicBezTo>
                <a:close/>
                <a:moveTo>
                  <a:pt x="392906" y="300038"/>
                </a:moveTo>
                <a:cubicBezTo>
                  <a:pt x="392906" y="288209"/>
                  <a:pt x="383303" y="278606"/>
                  <a:pt x="371475" y="278606"/>
                </a:cubicBezTo>
                <a:cubicBezTo>
                  <a:pt x="359647" y="278606"/>
                  <a:pt x="350044" y="288209"/>
                  <a:pt x="350044" y="300038"/>
                </a:cubicBezTo>
                <a:cubicBezTo>
                  <a:pt x="350044" y="311866"/>
                  <a:pt x="359647" y="321469"/>
                  <a:pt x="371475" y="321469"/>
                </a:cubicBezTo>
                <a:cubicBezTo>
                  <a:pt x="383303" y="321469"/>
                  <a:pt x="392906" y="311866"/>
                  <a:pt x="392906" y="300038"/>
                </a:cubicBezTo>
                <a:close/>
                <a:moveTo>
                  <a:pt x="335756" y="342900"/>
                </a:moveTo>
                <a:cubicBezTo>
                  <a:pt x="335756" y="331072"/>
                  <a:pt x="326153" y="321469"/>
                  <a:pt x="314325" y="321469"/>
                </a:cubicBezTo>
                <a:cubicBezTo>
                  <a:pt x="302497" y="321469"/>
                  <a:pt x="292894" y="331072"/>
                  <a:pt x="292894" y="342900"/>
                </a:cubicBezTo>
                <a:cubicBezTo>
                  <a:pt x="292894" y="354728"/>
                  <a:pt x="302497" y="364331"/>
                  <a:pt x="314325" y="364331"/>
                </a:cubicBezTo>
                <a:cubicBezTo>
                  <a:pt x="326153" y="364331"/>
                  <a:pt x="335756" y="354728"/>
                  <a:pt x="335756" y="342900"/>
                </a:cubicBezTo>
                <a:close/>
                <a:moveTo>
                  <a:pt x="450056" y="342900"/>
                </a:moveTo>
                <a:cubicBezTo>
                  <a:pt x="450056" y="331072"/>
                  <a:pt x="440453" y="321469"/>
                  <a:pt x="428625" y="321469"/>
                </a:cubicBezTo>
                <a:cubicBezTo>
                  <a:pt x="416797" y="321469"/>
                  <a:pt x="407194" y="331072"/>
                  <a:pt x="407194" y="342900"/>
                </a:cubicBezTo>
                <a:cubicBezTo>
                  <a:pt x="407194" y="354728"/>
                  <a:pt x="416797" y="364331"/>
                  <a:pt x="428625" y="364331"/>
                </a:cubicBezTo>
                <a:cubicBezTo>
                  <a:pt x="440453" y="364331"/>
                  <a:pt x="450056" y="354728"/>
                  <a:pt x="450056" y="342900"/>
                </a:cubicBezTo>
                <a:close/>
                <a:moveTo>
                  <a:pt x="428625" y="450056"/>
                </a:moveTo>
                <a:cubicBezTo>
                  <a:pt x="440453" y="450056"/>
                  <a:pt x="450056" y="440453"/>
                  <a:pt x="450056" y="428625"/>
                </a:cubicBezTo>
                <a:cubicBezTo>
                  <a:pt x="450056" y="416797"/>
                  <a:pt x="440453" y="407194"/>
                  <a:pt x="428625" y="407194"/>
                </a:cubicBezTo>
                <a:cubicBezTo>
                  <a:pt x="416797" y="407194"/>
                  <a:pt x="407194" y="416797"/>
                  <a:pt x="407194" y="428625"/>
                </a:cubicBezTo>
                <a:cubicBezTo>
                  <a:pt x="407194" y="440453"/>
                  <a:pt x="416797" y="450056"/>
                  <a:pt x="428625" y="450056"/>
                </a:cubicBezTo>
                <a:close/>
                <a:moveTo>
                  <a:pt x="392906" y="385763"/>
                </a:moveTo>
                <a:cubicBezTo>
                  <a:pt x="392906" y="373934"/>
                  <a:pt x="383303" y="364331"/>
                  <a:pt x="371475" y="364331"/>
                </a:cubicBezTo>
                <a:cubicBezTo>
                  <a:pt x="359647" y="364331"/>
                  <a:pt x="350044" y="373934"/>
                  <a:pt x="350044" y="385763"/>
                </a:cubicBezTo>
                <a:cubicBezTo>
                  <a:pt x="350044" y="397591"/>
                  <a:pt x="359647" y="407194"/>
                  <a:pt x="371475" y="407194"/>
                </a:cubicBezTo>
                <a:cubicBezTo>
                  <a:pt x="383303" y="407194"/>
                  <a:pt x="392906" y="397591"/>
                  <a:pt x="392906" y="385763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8" name="Text 5"/>
          <p:cNvSpPr/>
          <p:nvPr/>
        </p:nvSpPr>
        <p:spPr>
          <a:xfrm>
            <a:off x="3191510" y="3235961"/>
            <a:ext cx="1485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Vie Aeree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444490" y="2908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207318"/>
                </a:moveTo>
                <a:cubicBezTo>
                  <a:pt x="383307" y="198016"/>
                  <a:pt x="383307" y="182910"/>
                  <a:pt x="374005" y="173608"/>
                </a:cubicBezTo>
                <a:lnTo>
                  <a:pt x="254943" y="54546"/>
                </a:lnTo>
                <a:cubicBezTo>
                  <a:pt x="245641" y="45244"/>
                  <a:pt x="230535" y="45244"/>
                  <a:pt x="221233" y="54546"/>
                </a:cubicBezTo>
                <a:cubicBezTo>
                  <a:pt x="211931" y="63847"/>
                  <a:pt x="211931" y="78953"/>
                  <a:pt x="221233" y="88255"/>
                </a:cubicBezTo>
                <a:lnTo>
                  <a:pt x="299665" y="166688"/>
                </a:lnTo>
                <a:lnTo>
                  <a:pt x="23812" y="166688"/>
                </a:lnTo>
                <a:cubicBezTo>
                  <a:pt x="10641" y="166688"/>
                  <a:pt x="0" y="177329"/>
                  <a:pt x="0" y="190500"/>
                </a:cubicBezTo>
                <a:cubicBezTo>
                  <a:pt x="0" y="203671"/>
                  <a:pt x="10641" y="214313"/>
                  <a:pt x="23812" y="214313"/>
                </a:cubicBezTo>
                <a:lnTo>
                  <a:pt x="299665" y="214313"/>
                </a:lnTo>
                <a:lnTo>
                  <a:pt x="221233" y="292745"/>
                </a:lnTo>
                <a:cubicBezTo>
                  <a:pt x="211931" y="302047"/>
                  <a:pt x="211931" y="317153"/>
                  <a:pt x="221233" y="326454"/>
                </a:cubicBezTo>
                <a:cubicBezTo>
                  <a:pt x="230535" y="335756"/>
                  <a:pt x="245641" y="335756"/>
                  <a:pt x="254943" y="326454"/>
                </a:cubicBezTo>
                <a:lnTo>
                  <a:pt x="374005" y="207392"/>
                </a:lnTo>
                <a:close/>
              </a:path>
            </a:pathLst>
          </a:custGeom>
          <a:solidFill>
            <a:srgbClr val="B1CEEB"/>
          </a:solidFill>
          <a:ln/>
        </p:spPr>
      </p:sp>
      <p:sp>
        <p:nvSpPr>
          <p:cNvPr id="10" name="Shape 7"/>
          <p:cNvSpPr/>
          <p:nvPr/>
        </p:nvSpPr>
        <p:spPr>
          <a:xfrm>
            <a:off x="6934200" y="2656839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285750" y="28575"/>
                </a:moveTo>
                <a:cubicBezTo>
                  <a:pt x="285750" y="12769"/>
                  <a:pt x="272981" y="0"/>
                  <a:pt x="257175" y="0"/>
                </a:cubicBezTo>
                <a:cubicBezTo>
                  <a:pt x="241369" y="0"/>
                  <a:pt x="228600" y="12769"/>
                  <a:pt x="228600" y="28575"/>
                </a:cubicBezTo>
                <a:lnTo>
                  <a:pt x="228600" y="155287"/>
                </a:lnTo>
                <a:lnTo>
                  <a:pt x="200025" y="172432"/>
                </a:lnTo>
                <a:lnTo>
                  <a:pt x="200025" y="68223"/>
                </a:lnTo>
                <a:cubicBezTo>
                  <a:pt x="200025" y="46345"/>
                  <a:pt x="182255" y="28575"/>
                  <a:pt x="160377" y="28575"/>
                </a:cubicBezTo>
                <a:cubicBezTo>
                  <a:pt x="149215" y="28575"/>
                  <a:pt x="138589" y="33308"/>
                  <a:pt x="131088" y="41523"/>
                </a:cubicBezTo>
                <a:lnTo>
                  <a:pt x="107513" y="67419"/>
                </a:lnTo>
                <a:cubicBezTo>
                  <a:pt x="38308" y="143589"/>
                  <a:pt x="0" y="242709"/>
                  <a:pt x="0" y="345579"/>
                </a:cubicBezTo>
                <a:lnTo>
                  <a:pt x="0" y="372814"/>
                </a:lnTo>
                <a:cubicBezTo>
                  <a:pt x="0" y="419427"/>
                  <a:pt x="37773" y="457200"/>
                  <a:pt x="84386" y="457200"/>
                </a:cubicBezTo>
                <a:cubicBezTo>
                  <a:pt x="104031" y="457200"/>
                  <a:pt x="123408" y="452646"/>
                  <a:pt x="141000" y="443805"/>
                </a:cubicBezTo>
                <a:lnTo>
                  <a:pt x="145465" y="441573"/>
                </a:lnTo>
                <a:cubicBezTo>
                  <a:pt x="178862" y="424875"/>
                  <a:pt x="199936" y="390763"/>
                  <a:pt x="199936" y="353348"/>
                </a:cubicBezTo>
                <a:lnTo>
                  <a:pt x="199936" y="239048"/>
                </a:lnTo>
                <a:lnTo>
                  <a:pt x="257086" y="204758"/>
                </a:lnTo>
                <a:lnTo>
                  <a:pt x="314236" y="239048"/>
                </a:lnTo>
                <a:lnTo>
                  <a:pt x="314236" y="353348"/>
                </a:lnTo>
                <a:cubicBezTo>
                  <a:pt x="314236" y="390674"/>
                  <a:pt x="335310" y="424875"/>
                  <a:pt x="368707" y="441573"/>
                </a:cubicBezTo>
                <a:lnTo>
                  <a:pt x="373172" y="443805"/>
                </a:lnTo>
                <a:cubicBezTo>
                  <a:pt x="390763" y="452557"/>
                  <a:pt x="410141" y="457200"/>
                  <a:pt x="429786" y="457200"/>
                </a:cubicBezTo>
                <a:cubicBezTo>
                  <a:pt x="476399" y="457200"/>
                  <a:pt x="514171" y="419427"/>
                  <a:pt x="514171" y="372814"/>
                </a:cubicBezTo>
                <a:lnTo>
                  <a:pt x="514171" y="367278"/>
                </a:lnTo>
                <a:cubicBezTo>
                  <a:pt x="514171" y="268069"/>
                  <a:pt x="481399" y="171718"/>
                  <a:pt x="420945" y="93137"/>
                </a:cubicBezTo>
                <a:lnTo>
                  <a:pt x="382994" y="43488"/>
                </a:lnTo>
                <a:cubicBezTo>
                  <a:pt x="375761" y="34022"/>
                  <a:pt x="364510" y="28575"/>
                  <a:pt x="352633" y="28575"/>
                </a:cubicBezTo>
                <a:cubicBezTo>
                  <a:pt x="331470" y="28575"/>
                  <a:pt x="314325" y="45720"/>
                  <a:pt x="314325" y="66883"/>
                </a:cubicBezTo>
                <a:lnTo>
                  <a:pt x="314325" y="172432"/>
                </a:lnTo>
                <a:lnTo>
                  <a:pt x="285750" y="155287"/>
                </a:lnTo>
                <a:lnTo>
                  <a:pt x="285750" y="28575"/>
                </a:ln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11" name="Text 8"/>
          <p:cNvSpPr/>
          <p:nvPr/>
        </p:nvSpPr>
        <p:spPr>
          <a:xfrm>
            <a:off x="6586220" y="3235961"/>
            <a:ext cx="1206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Alveoli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8563610" y="29083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207318"/>
                </a:moveTo>
                <a:cubicBezTo>
                  <a:pt x="383307" y="198016"/>
                  <a:pt x="383307" y="182910"/>
                  <a:pt x="374005" y="173608"/>
                </a:cubicBezTo>
                <a:lnTo>
                  <a:pt x="254943" y="54546"/>
                </a:lnTo>
                <a:cubicBezTo>
                  <a:pt x="245641" y="45244"/>
                  <a:pt x="230535" y="45244"/>
                  <a:pt x="221233" y="54546"/>
                </a:cubicBezTo>
                <a:cubicBezTo>
                  <a:pt x="211931" y="63847"/>
                  <a:pt x="211931" y="78953"/>
                  <a:pt x="221233" y="88255"/>
                </a:cubicBezTo>
                <a:lnTo>
                  <a:pt x="299665" y="166688"/>
                </a:lnTo>
                <a:lnTo>
                  <a:pt x="23812" y="166688"/>
                </a:lnTo>
                <a:cubicBezTo>
                  <a:pt x="10641" y="166688"/>
                  <a:pt x="0" y="177329"/>
                  <a:pt x="0" y="190500"/>
                </a:cubicBezTo>
                <a:cubicBezTo>
                  <a:pt x="0" y="203671"/>
                  <a:pt x="10641" y="214313"/>
                  <a:pt x="23812" y="214313"/>
                </a:cubicBezTo>
                <a:lnTo>
                  <a:pt x="299665" y="214313"/>
                </a:lnTo>
                <a:lnTo>
                  <a:pt x="221233" y="292745"/>
                </a:lnTo>
                <a:cubicBezTo>
                  <a:pt x="211931" y="302047"/>
                  <a:pt x="211931" y="317153"/>
                  <a:pt x="221233" y="326454"/>
                </a:cubicBezTo>
                <a:cubicBezTo>
                  <a:pt x="230535" y="335756"/>
                  <a:pt x="245641" y="335756"/>
                  <a:pt x="254943" y="326454"/>
                </a:cubicBezTo>
                <a:lnTo>
                  <a:pt x="374005" y="207392"/>
                </a:lnTo>
                <a:close/>
              </a:path>
            </a:pathLst>
          </a:custGeom>
          <a:solidFill>
            <a:srgbClr val="B1CEEB"/>
          </a:solidFill>
          <a:ln/>
        </p:spPr>
      </p:sp>
      <p:sp>
        <p:nvSpPr>
          <p:cNvPr id="13" name="Shape 10"/>
          <p:cNvSpPr/>
          <p:nvPr/>
        </p:nvSpPr>
        <p:spPr>
          <a:xfrm>
            <a:off x="10617994" y="2656839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48806" y="134481"/>
                </a:moveTo>
                <a:lnTo>
                  <a:pt x="363081" y="220206"/>
                </a:lnTo>
                <a:cubicBezTo>
                  <a:pt x="354866" y="228421"/>
                  <a:pt x="342632" y="230832"/>
                  <a:pt x="331916" y="226368"/>
                </a:cubicBezTo>
                <a:cubicBezTo>
                  <a:pt x="321201" y="221903"/>
                  <a:pt x="314325" y="211544"/>
                  <a:pt x="314325" y="200025"/>
                </a:cubicBezTo>
                <a:lnTo>
                  <a:pt x="314325" y="142875"/>
                </a:lnTo>
                <a:lnTo>
                  <a:pt x="28575" y="142875"/>
                </a:lnTo>
                <a:cubicBezTo>
                  <a:pt x="12769" y="142875"/>
                  <a:pt x="0" y="130106"/>
                  <a:pt x="0" y="114300"/>
                </a:cubicBezTo>
                <a:cubicBezTo>
                  <a:pt x="0" y="98494"/>
                  <a:pt x="12769" y="85725"/>
                  <a:pt x="28575" y="85725"/>
                </a:cubicBezTo>
                <a:lnTo>
                  <a:pt x="314325" y="85725"/>
                </a:lnTo>
                <a:lnTo>
                  <a:pt x="314325" y="28575"/>
                </a:lnTo>
                <a:cubicBezTo>
                  <a:pt x="314325" y="17056"/>
                  <a:pt x="321290" y="6608"/>
                  <a:pt x="332006" y="2143"/>
                </a:cubicBezTo>
                <a:cubicBezTo>
                  <a:pt x="342721" y="-2322"/>
                  <a:pt x="354955" y="179"/>
                  <a:pt x="363170" y="8305"/>
                </a:cubicBezTo>
                <a:lnTo>
                  <a:pt x="448895" y="94030"/>
                </a:lnTo>
                <a:cubicBezTo>
                  <a:pt x="460058" y="105192"/>
                  <a:pt x="460058" y="123319"/>
                  <a:pt x="448895" y="134481"/>
                </a:cubicBezTo>
                <a:close/>
                <a:moveTo>
                  <a:pt x="94030" y="448806"/>
                </a:moveTo>
                <a:lnTo>
                  <a:pt x="8305" y="363081"/>
                </a:lnTo>
                <a:cubicBezTo>
                  <a:pt x="-2857" y="351919"/>
                  <a:pt x="-2857" y="333792"/>
                  <a:pt x="8305" y="322630"/>
                </a:cubicBezTo>
                <a:lnTo>
                  <a:pt x="94030" y="236905"/>
                </a:lnTo>
                <a:cubicBezTo>
                  <a:pt x="102245" y="228689"/>
                  <a:pt x="114479" y="226278"/>
                  <a:pt x="125194" y="230743"/>
                </a:cubicBezTo>
                <a:cubicBezTo>
                  <a:pt x="135910" y="235208"/>
                  <a:pt x="142875" y="245656"/>
                  <a:pt x="142875" y="257175"/>
                </a:cubicBezTo>
                <a:lnTo>
                  <a:pt x="142875" y="314325"/>
                </a:lnTo>
                <a:lnTo>
                  <a:pt x="428625" y="314325"/>
                </a:lnTo>
                <a:cubicBezTo>
                  <a:pt x="444431" y="314325"/>
                  <a:pt x="457200" y="327094"/>
                  <a:pt x="457200" y="342900"/>
                </a:cubicBezTo>
                <a:cubicBezTo>
                  <a:pt x="457200" y="358706"/>
                  <a:pt x="444431" y="371475"/>
                  <a:pt x="428625" y="371475"/>
                </a:cubicBezTo>
                <a:lnTo>
                  <a:pt x="142875" y="371475"/>
                </a:lnTo>
                <a:lnTo>
                  <a:pt x="142875" y="428625"/>
                </a:lnTo>
                <a:cubicBezTo>
                  <a:pt x="142875" y="440144"/>
                  <a:pt x="135910" y="450592"/>
                  <a:pt x="125194" y="455057"/>
                </a:cubicBezTo>
                <a:cubicBezTo>
                  <a:pt x="114479" y="459522"/>
                  <a:pt x="102245" y="457021"/>
                  <a:pt x="94030" y="448895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14" name="Text 11"/>
          <p:cNvSpPr/>
          <p:nvPr/>
        </p:nvSpPr>
        <p:spPr>
          <a:xfrm>
            <a:off x="9705340" y="3235961"/>
            <a:ext cx="2286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Scambio Gassoso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254000" y="3947161"/>
            <a:ext cx="5689600" cy="1168400"/>
          </a:xfrm>
          <a:custGeom>
            <a:avLst/>
            <a:gdLst/>
            <a:ahLst/>
            <a:cxnLst/>
            <a:rect l="l" t="t" r="r" b="b"/>
            <a:pathLst>
              <a:path w="5689600" h="1168400">
                <a:moveTo>
                  <a:pt x="101604" y="0"/>
                </a:moveTo>
                <a:lnTo>
                  <a:pt x="5587996" y="0"/>
                </a:lnTo>
                <a:cubicBezTo>
                  <a:pt x="5644110" y="0"/>
                  <a:pt x="5689600" y="45490"/>
                  <a:pt x="5689600" y="101604"/>
                </a:cubicBezTo>
                <a:lnTo>
                  <a:pt x="5689600" y="1066796"/>
                </a:lnTo>
                <a:cubicBezTo>
                  <a:pt x="5689600" y="1122910"/>
                  <a:pt x="5644110" y="1168400"/>
                  <a:pt x="55879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B1CEEB">
              <a:alpha val="30196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457200" y="4150361"/>
            <a:ext cx="5791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Respirazione Esterna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457200" y="4404361"/>
            <a:ext cx="5283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Scambio di O₂ e CO₂ tra l'aria negli alveoli e il sangue nei capillari polmonari.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6248400" y="3947161"/>
            <a:ext cx="5689600" cy="1168400"/>
          </a:xfrm>
          <a:custGeom>
            <a:avLst/>
            <a:gdLst/>
            <a:ahLst/>
            <a:cxnLst/>
            <a:rect l="l" t="t" r="r" b="b"/>
            <a:pathLst>
              <a:path w="5689600" h="1168400">
                <a:moveTo>
                  <a:pt x="101604" y="0"/>
                </a:moveTo>
                <a:lnTo>
                  <a:pt x="5587996" y="0"/>
                </a:lnTo>
                <a:cubicBezTo>
                  <a:pt x="5644110" y="0"/>
                  <a:pt x="5689600" y="45490"/>
                  <a:pt x="5689600" y="101604"/>
                </a:cubicBezTo>
                <a:lnTo>
                  <a:pt x="5689600" y="1066796"/>
                </a:lnTo>
                <a:cubicBezTo>
                  <a:pt x="5689600" y="1122910"/>
                  <a:pt x="5644110" y="1168400"/>
                  <a:pt x="55879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B1CEEB">
              <a:alpha val="30196"/>
            </a:srgbClr>
          </a:solidFill>
          <a:ln/>
        </p:spPr>
      </p:sp>
      <p:sp>
        <p:nvSpPr>
          <p:cNvPr id="19" name="Text 16"/>
          <p:cNvSpPr/>
          <p:nvPr/>
        </p:nvSpPr>
        <p:spPr>
          <a:xfrm>
            <a:off x="6451600" y="4150361"/>
            <a:ext cx="5791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Respirazione Interna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6451600" y="4404361"/>
            <a:ext cx="5283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Utilizzo dell'ossigeno da parte delle cellule per produrre energia e rilasciare CO₂.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4-d2r90v1e3tpg8rchuqc0.jpg"/>
          <p:cNvPicPr>
            <a:picLocks noChangeAspect="1"/>
          </p:cNvPicPr>
          <p:nvPr/>
        </p:nvPicPr>
        <p:blipFill>
          <a:blip r:embed="rId3"/>
          <a:srcRect l="3583" r="3583"/>
          <a:stretch/>
        </p:blipFill>
        <p:spPr>
          <a:xfrm>
            <a:off x="0" y="-20955"/>
            <a:ext cx="12192000" cy="69119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1520" y="1329690"/>
            <a:ext cx="2071370" cy="177819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731520" y="3013710"/>
            <a:ext cx="1098740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Lezioni 1-2: Addome e diaframma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pic>
        <p:nvPicPr>
          <p:cNvPr id="3" name="Image 1" descr="https://kimi-web-img.moonshot.cn/img/www.mindful.org/d3f6830a9ad0c0c267ebe8bd412f97b3da44b38e.png"/>
          <p:cNvPicPr>
            <a:picLocks noChangeAspect="1"/>
          </p:cNvPicPr>
          <p:nvPr/>
        </p:nvPicPr>
        <p:blipFill>
          <a:blip r:embed="rId4"/>
          <a:srcRect l="22250" r="22250"/>
          <a:stretch/>
        </p:blipFill>
        <p:spPr>
          <a:xfrm>
            <a:off x="254000" y="254000"/>
            <a:ext cx="5638800" cy="6350000"/>
          </a:xfrm>
          <a:prstGeom prst="roundRect">
            <a:avLst>
              <a:gd name="adj" fmla="val 1802"/>
            </a:avLst>
          </a:prstGeom>
        </p:spPr>
      </p:pic>
      <p:sp>
        <p:nvSpPr>
          <p:cNvPr id="4" name="Text 0"/>
          <p:cNvSpPr/>
          <p:nvPr/>
        </p:nvSpPr>
        <p:spPr>
          <a:xfrm>
            <a:off x="6299200" y="254000"/>
            <a:ext cx="6146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Lezione 1 &amp; 2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6299200" y="965200"/>
            <a:ext cx="5638800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42A5F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Il Fondamento: Respirazione Addominale</a:t>
            </a: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6261100" y="2133284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42875" y="15875"/>
                </a:moveTo>
                <a:cubicBezTo>
                  <a:pt x="142875" y="7094"/>
                  <a:pt x="135781" y="0"/>
                  <a:pt x="127000" y="0"/>
                </a:cubicBezTo>
                <a:cubicBezTo>
                  <a:pt x="118219" y="0"/>
                  <a:pt x="111125" y="7094"/>
                  <a:pt x="111125" y="15875"/>
                </a:cubicBezTo>
                <a:lnTo>
                  <a:pt x="111125" y="119063"/>
                </a:lnTo>
                <a:cubicBezTo>
                  <a:pt x="111125" y="123428"/>
                  <a:pt x="107553" y="127000"/>
                  <a:pt x="103188" y="127000"/>
                </a:cubicBezTo>
                <a:cubicBezTo>
                  <a:pt x="98822" y="127000"/>
                  <a:pt x="95250" y="123428"/>
                  <a:pt x="95250" y="119063"/>
                </a:cubicBezTo>
                <a:lnTo>
                  <a:pt x="95250" y="31750"/>
                </a:lnTo>
                <a:cubicBezTo>
                  <a:pt x="95250" y="22969"/>
                  <a:pt x="88156" y="15875"/>
                  <a:pt x="79375" y="15875"/>
                </a:cubicBezTo>
                <a:cubicBezTo>
                  <a:pt x="70594" y="15875"/>
                  <a:pt x="63500" y="22969"/>
                  <a:pt x="63500" y="31750"/>
                </a:cubicBezTo>
                <a:lnTo>
                  <a:pt x="63500" y="166688"/>
                </a:lnTo>
                <a:cubicBezTo>
                  <a:pt x="63500" y="167432"/>
                  <a:pt x="63500" y="168225"/>
                  <a:pt x="63550" y="168970"/>
                </a:cubicBezTo>
                <a:lnTo>
                  <a:pt x="33536" y="140395"/>
                </a:lnTo>
                <a:cubicBezTo>
                  <a:pt x="25598" y="132854"/>
                  <a:pt x="13047" y="133152"/>
                  <a:pt x="5457" y="141089"/>
                </a:cubicBezTo>
                <a:cubicBezTo>
                  <a:pt x="-2133" y="149027"/>
                  <a:pt x="-1786" y="161578"/>
                  <a:pt x="6152" y="169168"/>
                </a:cubicBezTo>
                <a:lnTo>
                  <a:pt x="61913" y="222250"/>
                </a:lnTo>
                <a:cubicBezTo>
                  <a:pt x="83294" y="242639"/>
                  <a:pt x="111720" y="254000"/>
                  <a:pt x="141288" y="254000"/>
                </a:cubicBezTo>
                <a:lnTo>
                  <a:pt x="150813" y="254000"/>
                </a:lnTo>
                <a:cubicBezTo>
                  <a:pt x="199033" y="254000"/>
                  <a:pt x="238125" y="214908"/>
                  <a:pt x="238125" y="166688"/>
                </a:cubicBezTo>
                <a:lnTo>
                  <a:pt x="238125" y="63500"/>
                </a:lnTo>
                <a:cubicBezTo>
                  <a:pt x="238125" y="54719"/>
                  <a:pt x="231031" y="47625"/>
                  <a:pt x="222250" y="47625"/>
                </a:cubicBezTo>
                <a:cubicBezTo>
                  <a:pt x="213469" y="47625"/>
                  <a:pt x="206375" y="54719"/>
                  <a:pt x="206375" y="63500"/>
                </a:cubicBezTo>
                <a:lnTo>
                  <a:pt x="206375" y="119063"/>
                </a:lnTo>
                <a:cubicBezTo>
                  <a:pt x="206375" y="123428"/>
                  <a:pt x="202803" y="127000"/>
                  <a:pt x="198438" y="127000"/>
                </a:cubicBezTo>
                <a:cubicBezTo>
                  <a:pt x="194072" y="127000"/>
                  <a:pt x="190500" y="123428"/>
                  <a:pt x="190500" y="119063"/>
                </a:cubicBezTo>
                <a:lnTo>
                  <a:pt x="190500" y="31750"/>
                </a:lnTo>
                <a:cubicBezTo>
                  <a:pt x="190500" y="22969"/>
                  <a:pt x="183406" y="15875"/>
                  <a:pt x="174625" y="15875"/>
                </a:cubicBezTo>
                <a:cubicBezTo>
                  <a:pt x="165844" y="15875"/>
                  <a:pt x="158750" y="22969"/>
                  <a:pt x="158750" y="31750"/>
                </a:cubicBezTo>
                <a:lnTo>
                  <a:pt x="158750" y="119063"/>
                </a:lnTo>
                <a:cubicBezTo>
                  <a:pt x="158750" y="123428"/>
                  <a:pt x="155178" y="127000"/>
                  <a:pt x="150813" y="127000"/>
                </a:cubicBezTo>
                <a:cubicBezTo>
                  <a:pt x="146447" y="127000"/>
                  <a:pt x="142875" y="123428"/>
                  <a:pt x="142875" y="119063"/>
                </a:cubicBezTo>
                <a:lnTo>
                  <a:pt x="142875" y="15875"/>
                </a:ln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7" name="Text 3"/>
          <p:cNvSpPr/>
          <p:nvPr/>
        </p:nvSpPr>
        <p:spPr>
          <a:xfrm>
            <a:off x="6628765" y="2082484"/>
            <a:ext cx="5816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Posizione Supina e Manualità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628765" y="2387284"/>
            <a:ext cx="5308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Una mano sul torace, una sul pancia. Si impara a far scendere il diaframma, sentendo l'addome salire in inspirazione.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6280150" y="3149284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0" y="127000"/>
                </a:moveTo>
                <a:cubicBezTo>
                  <a:pt x="0" y="56907"/>
                  <a:pt x="56907" y="0"/>
                  <a:pt x="127000" y="0"/>
                </a:cubicBezTo>
                <a:cubicBezTo>
                  <a:pt x="197093" y="0"/>
                  <a:pt x="254000" y="56907"/>
                  <a:pt x="254000" y="127000"/>
                </a:cubicBezTo>
                <a:cubicBezTo>
                  <a:pt x="254000" y="197093"/>
                  <a:pt x="197093" y="254000"/>
                  <a:pt x="127000" y="254000"/>
                </a:cubicBezTo>
                <a:cubicBezTo>
                  <a:pt x="56907" y="254000"/>
                  <a:pt x="0" y="197093"/>
                  <a:pt x="0" y="127000"/>
                </a:cubicBezTo>
                <a:close/>
                <a:moveTo>
                  <a:pt x="142875" y="47625"/>
                </a:moveTo>
                <a:cubicBezTo>
                  <a:pt x="142875" y="38863"/>
                  <a:pt x="135762" y="31750"/>
                  <a:pt x="127000" y="31750"/>
                </a:cubicBezTo>
                <a:cubicBezTo>
                  <a:pt x="118238" y="31750"/>
                  <a:pt x="111125" y="38863"/>
                  <a:pt x="111125" y="47625"/>
                </a:cubicBezTo>
                <a:cubicBezTo>
                  <a:pt x="111125" y="56387"/>
                  <a:pt x="118238" y="63500"/>
                  <a:pt x="127000" y="63500"/>
                </a:cubicBezTo>
                <a:cubicBezTo>
                  <a:pt x="135762" y="63500"/>
                  <a:pt x="142875" y="56387"/>
                  <a:pt x="142875" y="47625"/>
                </a:cubicBezTo>
                <a:close/>
                <a:moveTo>
                  <a:pt x="127000" y="206375"/>
                </a:moveTo>
                <a:cubicBezTo>
                  <a:pt x="144512" y="206375"/>
                  <a:pt x="158750" y="192137"/>
                  <a:pt x="158750" y="174625"/>
                </a:cubicBezTo>
                <a:cubicBezTo>
                  <a:pt x="158750" y="166588"/>
                  <a:pt x="155773" y="159196"/>
                  <a:pt x="150813" y="153640"/>
                </a:cubicBezTo>
                <a:lnTo>
                  <a:pt x="185291" y="84733"/>
                </a:lnTo>
                <a:cubicBezTo>
                  <a:pt x="188218" y="78829"/>
                  <a:pt x="185837" y="71686"/>
                  <a:pt x="179983" y="68759"/>
                </a:cubicBezTo>
                <a:cubicBezTo>
                  <a:pt x="174129" y="65832"/>
                  <a:pt x="166936" y="68213"/>
                  <a:pt x="164009" y="74067"/>
                </a:cubicBezTo>
                <a:lnTo>
                  <a:pt x="129530" y="142974"/>
                </a:lnTo>
                <a:cubicBezTo>
                  <a:pt x="128687" y="142925"/>
                  <a:pt x="127843" y="142875"/>
                  <a:pt x="127000" y="142875"/>
                </a:cubicBezTo>
                <a:cubicBezTo>
                  <a:pt x="109488" y="142875"/>
                  <a:pt x="95250" y="157113"/>
                  <a:pt x="95250" y="174625"/>
                </a:cubicBezTo>
                <a:cubicBezTo>
                  <a:pt x="95250" y="192137"/>
                  <a:pt x="109488" y="206375"/>
                  <a:pt x="127000" y="206375"/>
                </a:cubicBezTo>
                <a:close/>
                <a:moveTo>
                  <a:pt x="87313" y="71438"/>
                </a:moveTo>
                <a:cubicBezTo>
                  <a:pt x="87313" y="62676"/>
                  <a:pt x="80199" y="55563"/>
                  <a:pt x="71438" y="55563"/>
                </a:cubicBezTo>
                <a:cubicBezTo>
                  <a:pt x="62676" y="55563"/>
                  <a:pt x="55563" y="62676"/>
                  <a:pt x="55563" y="71438"/>
                </a:cubicBezTo>
                <a:cubicBezTo>
                  <a:pt x="55563" y="80199"/>
                  <a:pt x="62676" y="87313"/>
                  <a:pt x="71438" y="87313"/>
                </a:cubicBezTo>
                <a:cubicBezTo>
                  <a:pt x="80199" y="87313"/>
                  <a:pt x="87313" y="80199"/>
                  <a:pt x="87313" y="71438"/>
                </a:cubicBezTo>
                <a:close/>
                <a:moveTo>
                  <a:pt x="47625" y="142875"/>
                </a:moveTo>
                <a:cubicBezTo>
                  <a:pt x="56387" y="142875"/>
                  <a:pt x="63500" y="135762"/>
                  <a:pt x="63500" y="127000"/>
                </a:cubicBezTo>
                <a:cubicBezTo>
                  <a:pt x="63500" y="118238"/>
                  <a:pt x="56387" y="111125"/>
                  <a:pt x="47625" y="111125"/>
                </a:cubicBezTo>
                <a:cubicBezTo>
                  <a:pt x="38863" y="111125"/>
                  <a:pt x="31750" y="118238"/>
                  <a:pt x="31750" y="127000"/>
                </a:cubicBezTo>
                <a:cubicBezTo>
                  <a:pt x="31750" y="135762"/>
                  <a:pt x="38863" y="142875"/>
                  <a:pt x="47625" y="142875"/>
                </a:cubicBezTo>
                <a:close/>
                <a:moveTo>
                  <a:pt x="222250" y="127000"/>
                </a:moveTo>
                <a:cubicBezTo>
                  <a:pt x="222250" y="118238"/>
                  <a:pt x="215137" y="111125"/>
                  <a:pt x="206375" y="111125"/>
                </a:cubicBezTo>
                <a:cubicBezTo>
                  <a:pt x="197613" y="111125"/>
                  <a:pt x="190500" y="118238"/>
                  <a:pt x="190500" y="127000"/>
                </a:cubicBezTo>
                <a:cubicBezTo>
                  <a:pt x="190500" y="135762"/>
                  <a:pt x="197613" y="142875"/>
                  <a:pt x="206375" y="142875"/>
                </a:cubicBezTo>
                <a:cubicBezTo>
                  <a:pt x="215137" y="142875"/>
                  <a:pt x="222250" y="135762"/>
                  <a:pt x="222250" y="127000"/>
                </a:cubicBez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10" name="Text 6"/>
          <p:cNvSpPr/>
          <p:nvPr/>
        </p:nvSpPr>
        <p:spPr>
          <a:xfrm>
            <a:off x="6668453" y="3098484"/>
            <a:ext cx="5778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Focus su Lentezza e Regolarità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6668453" y="3403284"/>
            <a:ext cx="5270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L'obiettivo è ridurre la </a:t>
            </a:r>
            <a:r>
              <a:rPr lang="en-US" sz="14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frequenza</a:t>
            </a: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respiratoria evitando iperventilazione.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167640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Lezione 2: Potenziare il Diaframma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0" y="2387600"/>
            <a:ext cx="12192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Posture semplici per facilitare il lavoro del diaframma e stimolarne la forza in modo sicuro.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3098800"/>
            <a:ext cx="3695700" cy="2082800"/>
          </a:xfrm>
          <a:custGeom>
            <a:avLst/>
            <a:gdLst/>
            <a:ahLst/>
            <a:cxnLst/>
            <a:rect l="l" t="t" r="r" b="b"/>
            <a:pathLst>
              <a:path w="3695700" h="2082800">
                <a:moveTo>
                  <a:pt x="101599" y="0"/>
                </a:moveTo>
                <a:lnTo>
                  <a:pt x="3594101" y="0"/>
                </a:lnTo>
                <a:cubicBezTo>
                  <a:pt x="3650213" y="0"/>
                  <a:pt x="3695700" y="45487"/>
                  <a:pt x="3695700" y="101599"/>
                </a:cubicBezTo>
                <a:lnTo>
                  <a:pt x="3695700" y="1981201"/>
                </a:lnTo>
                <a:cubicBezTo>
                  <a:pt x="3695700" y="2037313"/>
                  <a:pt x="3650213" y="2082800"/>
                  <a:pt x="3594101" y="2082800"/>
                </a:cubicBezTo>
                <a:lnTo>
                  <a:pt x="101599" y="2082800"/>
                </a:lnTo>
                <a:cubicBezTo>
                  <a:pt x="45487" y="2082800"/>
                  <a:pt x="0" y="2037313"/>
                  <a:pt x="0" y="19812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B1CEEB">
              <a:alpha val="30196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1899602" y="33020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135731" y="228600"/>
                </a:moveTo>
                <a:lnTo>
                  <a:pt x="135731" y="66258"/>
                </a:lnTo>
                <a:cubicBezTo>
                  <a:pt x="113854" y="84564"/>
                  <a:pt x="100013" y="112157"/>
                  <a:pt x="100013" y="142875"/>
                </a:cubicBezTo>
                <a:lnTo>
                  <a:pt x="100013" y="228600"/>
                </a:lnTo>
                <a:lnTo>
                  <a:pt x="135731" y="228600"/>
                </a:lnTo>
                <a:close/>
                <a:moveTo>
                  <a:pt x="178594" y="228600"/>
                </a:moveTo>
                <a:lnTo>
                  <a:pt x="221456" y="228600"/>
                </a:lnTo>
                <a:lnTo>
                  <a:pt x="221456" y="45184"/>
                </a:lnTo>
                <a:cubicBezTo>
                  <a:pt x="214580" y="43666"/>
                  <a:pt x="207347" y="42862"/>
                  <a:pt x="200025" y="42862"/>
                </a:cubicBezTo>
                <a:cubicBezTo>
                  <a:pt x="192703" y="42862"/>
                  <a:pt x="185470" y="43666"/>
                  <a:pt x="178594" y="45184"/>
                </a:cubicBezTo>
                <a:lnTo>
                  <a:pt x="178594" y="228600"/>
                </a:lnTo>
                <a:close/>
                <a:moveTo>
                  <a:pt x="264319" y="66258"/>
                </a:moveTo>
                <a:lnTo>
                  <a:pt x="264319" y="228600"/>
                </a:lnTo>
                <a:lnTo>
                  <a:pt x="300038" y="228600"/>
                </a:lnTo>
                <a:lnTo>
                  <a:pt x="300038" y="142875"/>
                </a:lnTo>
                <a:cubicBezTo>
                  <a:pt x="300038" y="112157"/>
                  <a:pt x="286196" y="84653"/>
                  <a:pt x="264319" y="66258"/>
                </a:cubicBezTo>
                <a:close/>
                <a:moveTo>
                  <a:pt x="28575" y="228600"/>
                </a:moveTo>
                <a:lnTo>
                  <a:pt x="57150" y="228600"/>
                </a:lnTo>
                <a:lnTo>
                  <a:pt x="57150" y="142875"/>
                </a:lnTo>
                <a:cubicBezTo>
                  <a:pt x="57150" y="63937"/>
                  <a:pt x="121087" y="0"/>
                  <a:pt x="200025" y="0"/>
                </a:cubicBezTo>
                <a:cubicBezTo>
                  <a:pt x="278963" y="0"/>
                  <a:pt x="342900" y="63937"/>
                  <a:pt x="342900" y="142875"/>
                </a:cubicBezTo>
                <a:lnTo>
                  <a:pt x="342900" y="228600"/>
                </a:lnTo>
                <a:lnTo>
                  <a:pt x="371475" y="228600"/>
                </a:lnTo>
                <a:cubicBezTo>
                  <a:pt x="387281" y="228600"/>
                  <a:pt x="400050" y="241369"/>
                  <a:pt x="400050" y="257175"/>
                </a:cubicBezTo>
                <a:lnTo>
                  <a:pt x="400050" y="314325"/>
                </a:lnTo>
                <a:cubicBezTo>
                  <a:pt x="400050" y="330131"/>
                  <a:pt x="387281" y="342900"/>
                  <a:pt x="371475" y="342900"/>
                </a:cubicBezTo>
                <a:lnTo>
                  <a:pt x="371475" y="428625"/>
                </a:lnTo>
                <a:cubicBezTo>
                  <a:pt x="371475" y="444431"/>
                  <a:pt x="358706" y="457200"/>
                  <a:pt x="342900" y="457200"/>
                </a:cubicBezTo>
                <a:cubicBezTo>
                  <a:pt x="327094" y="457200"/>
                  <a:pt x="314325" y="444431"/>
                  <a:pt x="314325" y="428625"/>
                </a:cubicBezTo>
                <a:lnTo>
                  <a:pt x="314325" y="342900"/>
                </a:lnTo>
                <a:lnTo>
                  <a:pt x="85725" y="342900"/>
                </a:lnTo>
                <a:lnTo>
                  <a:pt x="85725" y="428625"/>
                </a:lnTo>
                <a:cubicBezTo>
                  <a:pt x="85725" y="444431"/>
                  <a:pt x="72956" y="457200"/>
                  <a:pt x="57150" y="457200"/>
                </a:cubicBezTo>
                <a:cubicBezTo>
                  <a:pt x="41344" y="457200"/>
                  <a:pt x="28575" y="444431"/>
                  <a:pt x="28575" y="428625"/>
                </a:cubicBezTo>
                <a:lnTo>
                  <a:pt x="28575" y="342900"/>
                </a:lnTo>
                <a:cubicBezTo>
                  <a:pt x="12769" y="342900"/>
                  <a:pt x="0" y="330131"/>
                  <a:pt x="0" y="314325"/>
                </a:cubicBezTo>
                <a:lnTo>
                  <a:pt x="0" y="257175"/>
                </a:lnTo>
                <a:cubicBezTo>
                  <a:pt x="0" y="241369"/>
                  <a:pt x="12769" y="228600"/>
                  <a:pt x="28575" y="228600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7" name="Text 4"/>
          <p:cNvSpPr/>
          <p:nvPr/>
        </p:nvSpPr>
        <p:spPr>
          <a:xfrm>
            <a:off x="1491298" y="3911600"/>
            <a:ext cx="121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Seduta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4216400"/>
            <a:ext cx="32893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Schiena dritta, spalle rilasciate. Ideale per concentrarsi sulla colonna vertebrale.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4250214" y="3098800"/>
            <a:ext cx="3695700" cy="2082800"/>
          </a:xfrm>
          <a:custGeom>
            <a:avLst/>
            <a:gdLst/>
            <a:ahLst/>
            <a:cxnLst/>
            <a:rect l="l" t="t" r="r" b="b"/>
            <a:pathLst>
              <a:path w="3695700" h="2082800">
                <a:moveTo>
                  <a:pt x="101599" y="0"/>
                </a:moveTo>
                <a:lnTo>
                  <a:pt x="3594101" y="0"/>
                </a:lnTo>
                <a:cubicBezTo>
                  <a:pt x="3650213" y="0"/>
                  <a:pt x="3695700" y="45487"/>
                  <a:pt x="3695700" y="101599"/>
                </a:cubicBezTo>
                <a:lnTo>
                  <a:pt x="3695700" y="1981201"/>
                </a:lnTo>
                <a:cubicBezTo>
                  <a:pt x="3695700" y="2037313"/>
                  <a:pt x="3650213" y="2082800"/>
                  <a:pt x="3594101" y="2082800"/>
                </a:cubicBezTo>
                <a:lnTo>
                  <a:pt x="101599" y="2082800"/>
                </a:lnTo>
                <a:cubicBezTo>
                  <a:pt x="45487" y="2082800"/>
                  <a:pt x="0" y="2037313"/>
                  <a:pt x="0" y="19812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B1CEEB">
              <a:alpha val="30196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5838666" y="33020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28575" y="28575"/>
                </a:moveTo>
                <a:cubicBezTo>
                  <a:pt x="44381" y="28575"/>
                  <a:pt x="57150" y="41344"/>
                  <a:pt x="57150" y="57150"/>
                </a:cubicBezTo>
                <a:lnTo>
                  <a:pt x="57150" y="257175"/>
                </a:lnTo>
                <a:lnTo>
                  <a:pt x="257175" y="257175"/>
                </a:lnTo>
                <a:lnTo>
                  <a:pt x="257175" y="142875"/>
                </a:lnTo>
                <a:cubicBezTo>
                  <a:pt x="257175" y="127069"/>
                  <a:pt x="269944" y="114300"/>
                  <a:pt x="285750" y="114300"/>
                </a:cubicBezTo>
                <a:lnTo>
                  <a:pt x="428625" y="114300"/>
                </a:lnTo>
                <a:cubicBezTo>
                  <a:pt x="475952" y="114300"/>
                  <a:pt x="514350" y="152698"/>
                  <a:pt x="514350" y="200025"/>
                </a:cubicBezTo>
                <a:lnTo>
                  <a:pt x="514350" y="400050"/>
                </a:lnTo>
                <a:cubicBezTo>
                  <a:pt x="514350" y="415856"/>
                  <a:pt x="501581" y="428625"/>
                  <a:pt x="485775" y="428625"/>
                </a:cubicBezTo>
                <a:cubicBezTo>
                  <a:pt x="469969" y="428625"/>
                  <a:pt x="457200" y="415856"/>
                  <a:pt x="457200" y="400050"/>
                </a:cubicBezTo>
                <a:lnTo>
                  <a:pt x="457200" y="342900"/>
                </a:lnTo>
                <a:lnTo>
                  <a:pt x="57150" y="342900"/>
                </a:lnTo>
                <a:lnTo>
                  <a:pt x="57150" y="400050"/>
                </a:lnTo>
                <a:cubicBezTo>
                  <a:pt x="57150" y="415856"/>
                  <a:pt x="44381" y="428625"/>
                  <a:pt x="28575" y="428625"/>
                </a:cubicBezTo>
                <a:cubicBezTo>
                  <a:pt x="12769" y="428625"/>
                  <a:pt x="0" y="415856"/>
                  <a:pt x="0" y="400050"/>
                </a:cubicBezTo>
                <a:lnTo>
                  <a:pt x="0" y="57150"/>
                </a:lnTo>
                <a:cubicBezTo>
                  <a:pt x="0" y="41344"/>
                  <a:pt x="12769" y="28575"/>
                  <a:pt x="28575" y="28575"/>
                </a:cubicBezTo>
                <a:close/>
                <a:moveTo>
                  <a:pt x="100013" y="171450"/>
                </a:moveTo>
                <a:cubicBezTo>
                  <a:pt x="100013" y="139908"/>
                  <a:pt x="125621" y="114300"/>
                  <a:pt x="157163" y="114300"/>
                </a:cubicBezTo>
                <a:cubicBezTo>
                  <a:pt x="188704" y="114300"/>
                  <a:pt x="214313" y="139908"/>
                  <a:pt x="214313" y="171450"/>
                </a:cubicBezTo>
                <a:cubicBezTo>
                  <a:pt x="214313" y="202992"/>
                  <a:pt x="188704" y="228600"/>
                  <a:pt x="157163" y="228600"/>
                </a:cubicBezTo>
                <a:cubicBezTo>
                  <a:pt x="125621" y="228600"/>
                  <a:pt x="100013" y="202992"/>
                  <a:pt x="100013" y="171450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11" name="Text 8"/>
          <p:cNvSpPr/>
          <p:nvPr/>
        </p:nvSpPr>
        <p:spPr>
          <a:xfrm>
            <a:off x="5492591" y="3911600"/>
            <a:ext cx="1206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Supina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453414" y="4216400"/>
            <a:ext cx="32893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 le ginocchia piegate per rilasciare la schiena e facilitare l'espansione addominale.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8246428" y="3098800"/>
            <a:ext cx="3695700" cy="2082800"/>
          </a:xfrm>
          <a:custGeom>
            <a:avLst/>
            <a:gdLst/>
            <a:ahLst/>
            <a:cxnLst/>
            <a:rect l="l" t="t" r="r" b="b"/>
            <a:pathLst>
              <a:path w="3695700" h="2082800">
                <a:moveTo>
                  <a:pt x="101599" y="0"/>
                </a:moveTo>
                <a:lnTo>
                  <a:pt x="3594101" y="0"/>
                </a:lnTo>
                <a:cubicBezTo>
                  <a:pt x="3650213" y="0"/>
                  <a:pt x="3695700" y="45487"/>
                  <a:pt x="3695700" y="101599"/>
                </a:cubicBezTo>
                <a:lnTo>
                  <a:pt x="3695700" y="1981201"/>
                </a:lnTo>
                <a:cubicBezTo>
                  <a:pt x="3695700" y="2037313"/>
                  <a:pt x="3650213" y="2082800"/>
                  <a:pt x="3594101" y="2082800"/>
                </a:cubicBezTo>
                <a:lnTo>
                  <a:pt x="101599" y="2082800"/>
                </a:lnTo>
                <a:cubicBezTo>
                  <a:pt x="45487" y="2082800"/>
                  <a:pt x="0" y="2037313"/>
                  <a:pt x="0" y="19812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B1CEEB">
              <a:alpha val="30196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9835039" y="33020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347097" y="4197"/>
                </a:moveTo>
                <a:cubicBezTo>
                  <a:pt x="352633" y="-1339"/>
                  <a:pt x="361742" y="-1339"/>
                  <a:pt x="367278" y="4197"/>
                </a:cubicBezTo>
                <a:lnTo>
                  <a:pt x="381566" y="18484"/>
                </a:lnTo>
                <a:cubicBezTo>
                  <a:pt x="387102" y="24021"/>
                  <a:pt x="387102" y="33129"/>
                  <a:pt x="381566" y="38666"/>
                </a:cubicBezTo>
                <a:lnTo>
                  <a:pt x="367278" y="52953"/>
                </a:lnTo>
                <a:cubicBezTo>
                  <a:pt x="361742" y="58489"/>
                  <a:pt x="352633" y="58489"/>
                  <a:pt x="347097" y="52953"/>
                </a:cubicBezTo>
                <a:lnTo>
                  <a:pt x="332809" y="38666"/>
                </a:lnTo>
                <a:cubicBezTo>
                  <a:pt x="327273" y="33129"/>
                  <a:pt x="327273" y="24021"/>
                  <a:pt x="332809" y="18484"/>
                </a:cubicBezTo>
                <a:lnTo>
                  <a:pt x="347097" y="4197"/>
                </a:lnTo>
                <a:close/>
                <a:moveTo>
                  <a:pt x="157163" y="142875"/>
                </a:moveTo>
                <a:cubicBezTo>
                  <a:pt x="147518" y="142875"/>
                  <a:pt x="138589" y="146090"/>
                  <a:pt x="131445" y="151448"/>
                </a:cubicBezTo>
                <a:cubicBezTo>
                  <a:pt x="118854" y="160913"/>
                  <a:pt x="100905" y="158413"/>
                  <a:pt x="91440" y="145733"/>
                </a:cubicBezTo>
                <a:cubicBezTo>
                  <a:pt x="81975" y="133052"/>
                  <a:pt x="84475" y="115193"/>
                  <a:pt x="97155" y="105727"/>
                </a:cubicBezTo>
                <a:cubicBezTo>
                  <a:pt x="113854" y="93137"/>
                  <a:pt x="134660" y="85725"/>
                  <a:pt x="157163" y="85725"/>
                </a:cubicBezTo>
                <a:cubicBezTo>
                  <a:pt x="212437" y="85725"/>
                  <a:pt x="257175" y="130463"/>
                  <a:pt x="257175" y="185738"/>
                </a:cubicBezTo>
                <a:cubicBezTo>
                  <a:pt x="257175" y="201097"/>
                  <a:pt x="253692" y="215652"/>
                  <a:pt x="247531" y="228600"/>
                </a:cubicBezTo>
                <a:lnTo>
                  <a:pt x="291911" y="228600"/>
                </a:lnTo>
                <a:cubicBezTo>
                  <a:pt x="303252" y="228600"/>
                  <a:pt x="314146" y="224135"/>
                  <a:pt x="322183" y="216009"/>
                </a:cubicBezTo>
                <a:lnTo>
                  <a:pt x="340668" y="197525"/>
                </a:lnTo>
                <a:cubicBezTo>
                  <a:pt x="357366" y="180826"/>
                  <a:pt x="380047" y="171361"/>
                  <a:pt x="403711" y="171361"/>
                </a:cubicBezTo>
                <a:cubicBezTo>
                  <a:pt x="453003" y="171361"/>
                  <a:pt x="492919" y="211276"/>
                  <a:pt x="492919" y="260568"/>
                </a:cubicBezTo>
                <a:lnTo>
                  <a:pt x="492919" y="346383"/>
                </a:lnTo>
                <a:cubicBezTo>
                  <a:pt x="492919" y="395674"/>
                  <a:pt x="452914" y="435679"/>
                  <a:pt x="403622" y="435679"/>
                </a:cubicBezTo>
                <a:cubicBezTo>
                  <a:pt x="354330" y="435679"/>
                  <a:pt x="314325" y="395764"/>
                  <a:pt x="314325" y="346472"/>
                </a:cubicBezTo>
                <a:lnTo>
                  <a:pt x="314325" y="342900"/>
                </a:lnTo>
                <a:cubicBezTo>
                  <a:pt x="314325" y="327094"/>
                  <a:pt x="327094" y="314325"/>
                  <a:pt x="342900" y="314325"/>
                </a:cubicBezTo>
                <a:cubicBezTo>
                  <a:pt x="358706" y="314325"/>
                  <a:pt x="371475" y="327094"/>
                  <a:pt x="371475" y="342900"/>
                </a:cubicBezTo>
                <a:lnTo>
                  <a:pt x="371475" y="346472"/>
                </a:lnTo>
                <a:cubicBezTo>
                  <a:pt x="371475" y="364242"/>
                  <a:pt x="385852" y="378619"/>
                  <a:pt x="403622" y="378619"/>
                </a:cubicBezTo>
                <a:cubicBezTo>
                  <a:pt x="421392" y="378619"/>
                  <a:pt x="435769" y="364242"/>
                  <a:pt x="435769" y="346472"/>
                </a:cubicBezTo>
                <a:lnTo>
                  <a:pt x="435769" y="260658"/>
                </a:lnTo>
                <a:cubicBezTo>
                  <a:pt x="435769" y="242977"/>
                  <a:pt x="421392" y="228600"/>
                  <a:pt x="403711" y="228600"/>
                </a:cubicBezTo>
                <a:cubicBezTo>
                  <a:pt x="395228" y="228600"/>
                  <a:pt x="387102" y="231993"/>
                  <a:pt x="381030" y="237976"/>
                </a:cubicBezTo>
                <a:lnTo>
                  <a:pt x="362545" y="256461"/>
                </a:lnTo>
                <a:cubicBezTo>
                  <a:pt x="343793" y="275213"/>
                  <a:pt x="318433" y="285750"/>
                  <a:pt x="291911" y="285750"/>
                </a:cubicBezTo>
                <a:lnTo>
                  <a:pt x="267980" y="285750"/>
                </a:lnTo>
                <a:cubicBezTo>
                  <a:pt x="279231" y="303252"/>
                  <a:pt x="285750" y="323969"/>
                  <a:pt x="285750" y="346472"/>
                </a:cubicBezTo>
                <a:cubicBezTo>
                  <a:pt x="285750" y="413623"/>
                  <a:pt x="227707" y="464344"/>
                  <a:pt x="160734" y="464344"/>
                </a:cubicBezTo>
                <a:cubicBezTo>
                  <a:pt x="93762" y="464344"/>
                  <a:pt x="35719" y="413623"/>
                  <a:pt x="35719" y="346472"/>
                </a:cubicBezTo>
                <a:cubicBezTo>
                  <a:pt x="35719" y="330666"/>
                  <a:pt x="48488" y="317897"/>
                  <a:pt x="64294" y="317897"/>
                </a:cubicBezTo>
                <a:cubicBezTo>
                  <a:pt x="80099" y="317897"/>
                  <a:pt x="92869" y="330666"/>
                  <a:pt x="92869" y="346472"/>
                </a:cubicBezTo>
                <a:cubicBezTo>
                  <a:pt x="92869" y="377994"/>
                  <a:pt x="121176" y="407194"/>
                  <a:pt x="160734" y="407194"/>
                </a:cubicBezTo>
                <a:cubicBezTo>
                  <a:pt x="200293" y="407194"/>
                  <a:pt x="228600" y="377994"/>
                  <a:pt x="228600" y="346472"/>
                </a:cubicBezTo>
                <a:cubicBezTo>
                  <a:pt x="228600" y="314950"/>
                  <a:pt x="200293" y="285750"/>
                  <a:pt x="160734" y="285750"/>
                </a:cubicBezTo>
                <a:lnTo>
                  <a:pt x="142875" y="285750"/>
                </a:lnTo>
                <a:cubicBezTo>
                  <a:pt x="127069" y="285750"/>
                  <a:pt x="114300" y="272981"/>
                  <a:pt x="114300" y="257175"/>
                </a:cubicBezTo>
                <a:cubicBezTo>
                  <a:pt x="114300" y="241369"/>
                  <a:pt x="127069" y="228600"/>
                  <a:pt x="142875" y="228600"/>
                </a:cubicBezTo>
                <a:lnTo>
                  <a:pt x="157163" y="228600"/>
                </a:lnTo>
                <a:cubicBezTo>
                  <a:pt x="180826" y="228600"/>
                  <a:pt x="200025" y="209401"/>
                  <a:pt x="200025" y="185738"/>
                </a:cubicBezTo>
                <a:cubicBezTo>
                  <a:pt x="200025" y="162074"/>
                  <a:pt x="180826" y="142875"/>
                  <a:pt x="157163" y="142875"/>
                </a:cubicBezTo>
                <a:close/>
                <a:moveTo>
                  <a:pt x="301020" y="53667"/>
                </a:moveTo>
                <a:cubicBezTo>
                  <a:pt x="291197" y="41344"/>
                  <a:pt x="273248" y="39201"/>
                  <a:pt x="260836" y="49024"/>
                </a:cubicBezTo>
                <a:cubicBezTo>
                  <a:pt x="248424" y="58847"/>
                  <a:pt x="246370" y="76795"/>
                  <a:pt x="256193" y="89208"/>
                </a:cubicBezTo>
                <a:cubicBezTo>
                  <a:pt x="279142" y="118050"/>
                  <a:pt x="316468" y="135731"/>
                  <a:pt x="357188" y="135731"/>
                </a:cubicBezTo>
                <a:cubicBezTo>
                  <a:pt x="397907" y="135731"/>
                  <a:pt x="435233" y="118050"/>
                  <a:pt x="458182" y="89208"/>
                </a:cubicBezTo>
                <a:cubicBezTo>
                  <a:pt x="468005" y="76885"/>
                  <a:pt x="465951" y="58847"/>
                  <a:pt x="453539" y="49024"/>
                </a:cubicBezTo>
                <a:cubicBezTo>
                  <a:pt x="441127" y="39201"/>
                  <a:pt x="423178" y="41255"/>
                  <a:pt x="413355" y="53667"/>
                </a:cubicBezTo>
                <a:cubicBezTo>
                  <a:pt x="402104" y="67866"/>
                  <a:pt x="381744" y="78581"/>
                  <a:pt x="357188" y="78581"/>
                </a:cubicBezTo>
                <a:cubicBezTo>
                  <a:pt x="332631" y="78581"/>
                  <a:pt x="312271" y="67866"/>
                  <a:pt x="301020" y="53667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15" name="Text 12"/>
          <p:cNvSpPr/>
          <p:nvPr/>
        </p:nvSpPr>
        <p:spPr>
          <a:xfrm>
            <a:off x="9012714" y="3911600"/>
            <a:ext cx="2159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Ustrasana Dolce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8449628" y="4216400"/>
            <a:ext cx="32893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 arco indietro su una sedia per allungare l'addome e stimolare il diaframma.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4-d2r90v1e3tpg8rchuqc0.jpg"/>
          <p:cNvPicPr>
            <a:picLocks noChangeAspect="1"/>
          </p:cNvPicPr>
          <p:nvPr/>
        </p:nvPicPr>
        <p:blipFill>
          <a:blip r:embed="rId3"/>
          <a:srcRect l="3583" r="3583"/>
          <a:stretch/>
        </p:blipFill>
        <p:spPr>
          <a:xfrm>
            <a:off x="0" y="-20955"/>
            <a:ext cx="12192000" cy="69119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1520" y="1329690"/>
            <a:ext cx="2071370" cy="177819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731520" y="3013710"/>
            <a:ext cx="1098740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Lezioni 3-4: Torace e clavicole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254000"/>
            <a:ext cx="6045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Lezione 3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965200"/>
            <a:ext cx="6045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42A5F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Espansione Intercostale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1676245"/>
            <a:ext cx="5537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 aggiunge la respirazione toracica per una maggiore capacità e un respiro tridimensionale.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273050" y="2692245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14300" y="12700"/>
                </a:moveTo>
                <a:cubicBezTo>
                  <a:pt x="114300" y="5675"/>
                  <a:pt x="108625" y="0"/>
                  <a:pt x="101600" y="0"/>
                </a:cubicBezTo>
                <a:cubicBezTo>
                  <a:pt x="94575" y="0"/>
                  <a:pt x="88900" y="5675"/>
                  <a:pt x="88900" y="12700"/>
                </a:cubicBezTo>
                <a:lnTo>
                  <a:pt x="88900" y="95250"/>
                </a:lnTo>
                <a:cubicBezTo>
                  <a:pt x="88900" y="98743"/>
                  <a:pt x="86043" y="101600"/>
                  <a:pt x="82550" y="101600"/>
                </a:cubicBezTo>
                <a:cubicBezTo>
                  <a:pt x="79058" y="101600"/>
                  <a:pt x="76200" y="98743"/>
                  <a:pt x="76200" y="95250"/>
                </a:cubicBezTo>
                <a:lnTo>
                  <a:pt x="76200" y="25400"/>
                </a:lnTo>
                <a:cubicBezTo>
                  <a:pt x="76200" y="18375"/>
                  <a:pt x="70525" y="12700"/>
                  <a:pt x="63500" y="12700"/>
                </a:cubicBezTo>
                <a:cubicBezTo>
                  <a:pt x="56475" y="12700"/>
                  <a:pt x="50800" y="18375"/>
                  <a:pt x="50800" y="25400"/>
                </a:cubicBezTo>
                <a:lnTo>
                  <a:pt x="50800" y="133350"/>
                </a:lnTo>
                <a:cubicBezTo>
                  <a:pt x="50800" y="133945"/>
                  <a:pt x="50800" y="134580"/>
                  <a:pt x="50840" y="135176"/>
                </a:cubicBezTo>
                <a:lnTo>
                  <a:pt x="26829" y="112316"/>
                </a:lnTo>
                <a:cubicBezTo>
                  <a:pt x="20479" y="106283"/>
                  <a:pt x="10438" y="106521"/>
                  <a:pt x="4366" y="112871"/>
                </a:cubicBezTo>
                <a:cubicBezTo>
                  <a:pt x="-1707" y="119221"/>
                  <a:pt x="-1429" y="129262"/>
                  <a:pt x="4921" y="135334"/>
                </a:cubicBezTo>
                <a:lnTo>
                  <a:pt x="49530" y="177800"/>
                </a:lnTo>
                <a:cubicBezTo>
                  <a:pt x="66635" y="194112"/>
                  <a:pt x="89376" y="203200"/>
                  <a:pt x="113030" y="203200"/>
                </a:cubicBezTo>
                <a:lnTo>
                  <a:pt x="120650" y="203200"/>
                </a:lnTo>
                <a:cubicBezTo>
                  <a:pt x="159226" y="203200"/>
                  <a:pt x="190500" y="171926"/>
                  <a:pt x="190500" y="133350"/>
                </a:cubicBezTo>
                <a:lnTo>
                  <a:pt x="190500" y="50800"/>
                </a:lnTo>
                <a:cubicBezTo>
                  <a:pt x="190500" y="43775"/>
                  <a:pt x="184825" y="38100"/>
                  <a:pt x="177800" y="38100"/>
                </a:cubicBezTo>
                <a:cubicBezTo>
                  <a:pt x="170775" y="38100"/>
                  <a:pt x="165100" y="43775"/>
                  <a:pt x="165100" y="50800"/>
                </a:cubicBezTo>
                <a:lnTo>
                  <a:pt x="165100" y="95250"/>
                </a:lnTo>
                <a:cubicBezTo>
                  <a:pt x="165100" y="98743"/>
                  <a:pt x="162243" y="101600"/>
                  <a:pt x="158750" y="101600"/>
                </a:cubicBezTo>
                <a:cubicBezTo>
                  <a:pt x="155258" y="101600"/>
                  <a:pt x="152400" y="98743"/>
                  <a:pt x="152400" y="95250"/>
                </a:cubicBezTo>
                <a:lnTo>
                  <a:pt x="152400" y="25400"/>
                </a:lnTo>
                <a:cubicBezTo>
                  <a:pt x="152400" y="18375"/>
                  <a:pt x="146725" y="12700"/>
                  <a:pt x="139700" y="12700"/>
                </a:cubicBezTo>
                <a:cubicBezTo>
                  <a:pt x="132675" y="12700"/>
                  <a:pt x="127000" y="18375"/>
                  <a:pt x="127000" y="25400"/>
                </a:cubicBezTo>
                <a:lnTo>
                  <a:pt x="127000" y="95250"/>
                </a:lnTo>
                <a:cubicBezTo>
                  <a:pt x="127000" y="98743"/>
                  <a:pt x="124143" y="101600"/>
                  <a:pt x="120650" y="101600"/>
                </a:cubicBezTo>
                <a:cubicBezTo>
                  <a:pt x="117157" y="101600"/>
                  <a:pt x="114300" y="98743"/>
                  <a:pt x="114300" y="95250"/>
                </a:cubicBezTo>
                <a:lnTo>
                  <a:pt x="114300" y="12700"/>
                </a:ln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7" name="Text 4"/>
          <p:cNvSpPr/>
          <p:nvPr/>
        </p:nvSpPr>
        <p:spPr>
          <a:xfrm>
            <a:off x="645319" y="2489045"/>
            <a:ext cx="51435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Appoggio mani sui fianchi per sentire l'apertura laterale.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279400" y="3301845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2700" y="25400"/>
                </a:moveTo>
                <a:cubicBezTo>
                  <a:pt x="12700" y="11381"/>
                  <a:pt x="24081" y="0"/>
                  <a:pt x="38100" y="0"/>
                </a:cubicBezTo>
                <a:cubicBezTo>
                  <a:pt x="52119" y="0"/>
                  <a:pt x="63500" y="11381"/>
                  <a:pt x="63500" y="25400"/>
                </a:cubicBezTo>
                <a:cubicBezTo>
                  <a:pt x="63500" y="39419"/>
                  <a:pt x="52119" y="50800"/>
                  <a:pt x="38100" y="50800"/>
                </a:cubicBezTo>
                <a:cubicBezTo>
                  <a:pt x="24081" y="50800"/>
                  <a:pt x="12700" y="39419"/>
                  <a:pt x="12700" y="25400"/>
                </a:cubicBezTo>
                <a:close/>
                <a:moveTo>
                  <a:pt x="0" y="88900"/>
                </a:moveTo>
                <a:cubicBezTo>
                  <a:pt x="0" y="74890"/>
                  <a:pt x="11390" y="63500"/>
                  <a:pt x="25400" y="63500"/>
                </a:cubicBezTo>
                <a:lnTo>
                  <a:pt x="50800" y="63500"/>
                </a:lnTo>
                <a:cubicBezTo>
                  <a:pt x="52070" y="63500"/>
                  <a:pt x="53340" y="63579"/>
                  <a:pt x="54570" y="63778"/>
                </a:cubicBezTo>
                <a:lnTo>
                  <a:pt x="36949" y="81399"/>
                </a:lnTo>
                <a:cubicBezTo>
                  <a:pt x="25797" y="92551"/>
                  <a:pt x="25797" y="110649"/>
                  <a:pt x="36949" y="121801"/>
                </a:cubicBezTo>
                <a:lnTo>
                  <a:pt x="59174" y="144026"/>
                </a:lnTo>
                <a:cubicBezTo>
                  <a:pt x="60523" y="145375"/>
                  <a:pt x="61952" y="146566"/>
                  <a:pt x="63500" y="147598"/>
                </a:cubicBezTo>
                <a:lnTo>
                  <a:pt x="63500" y="184150"/>
                </a:lnTo>
                <a:cubicBezTo>
                  <a:pt x="63500" y="194667"/>
                  <a:pt x="54967" y="203200"/>
                  <a:pt x="44450" y="203200"/>
                </a:cubicBezTo>
                <a:lnTo>
                  <a:pt x="31750" y="203200"/>
                </a:lnTo>
                <a:cubicBezTo>
                  <a:pt x="21233" y="203200"/>
                  <a:pt x="12700" y="194667"/>
                  <a:pt x="12700" y="184150"/>
                </a:cubicBezTo>
                <a:lnTo>
                  <a:pt x="12700" y="136287"/>
                </a:lnTo>
                <a:cubicBezTo>
                  <a:pt x="5120" y="131921"/>
                  <a:pt x="0" y="123706"/>
                  <a:pt x="0" y="114300"/>
                </a:cubicBezTo>
                <a:lnTo>
                  <a:pt x="0" y="88900"/>
                </a:lnTo>
                <a:close/>
                <a:moveTo>
                  <a:pt x="139700" y="25400"/>
                </a:moveTo>
                <a:cubicBezTo>
                  <a:pt x="139700" y="11381"/>
                  <a:pt x="151081" y="0"/>
                  <a:pt x="165100" y="0"/>
                </a:cubicBezTo>
                <a:cubicBezTo>
                  <a:pt x="179119" y="0"/>
                  <a:pt x="190500" y="11381"/>
                  <a:pt x="190500" y="25400"/>
                </a:cubicBezTo>
                <a:cubicBezTo>
                  <a:pt x="190500" y="39419"/>
                  <a:pt x="179119" y="50800"/>
                  <a:pt x="165100" y="50800"/>
                </a:cubicBezTo>
                <a:cubicBezTo>
                  <a:pt x="151081" y="50800"/>
                  <a:pt x="139700" y="39419"/>
                  <a:pt x="139700" y="25400"/>
                </a:cubicBezTo>
                <a:close/>
                <a:moveTo>
                  <a:pt x="166251" y="81399"/>
                </a:moveTo>
                <a:lnTo>
                  <a:pt x="148630" y="63778"/>
                </a:lnTo>
                <a:cubicBezTo>
                  <a:pt x="149860" y="63579"/>
                  <a:pt x="151130" y="63500"/>
                  <a:pt x="152400" y="63500"/>
                </a:cubicBezTo>
                <a:lnTo>
                  <a:pt x="177800" y="63500"/>
                </a:lnTo>
                <a:cubicBezTo>
                  <a:pt x="191810" y="63500"/>
                  <a:pt x="203200" y="74890"/>
                  <a:pt x="203200" y="88900"/>
                </a:cubicBezTo>
                <a:lnTo>
                  <a:pt x="203200" y="114300"/>
                </a:lnTo>
                <a:cubicBezTo>
                  <a:pt x="203200" y="123706"/>
                  <a:pt x="198080" y="131921"/>
                  <a:pt x="190500" y="136287"/>
                </a:cubicBezTo>
                <a:lnTo>
                  <a:pt x="190500" y="184150"/>
                </a:lnTo>
                <a:cubicBezTo>
                  <a:pt x="190500" y="194667"/>
                  <a:pt x="181967" y="203200"/>
                  <a:pt x="171450" y="203200"/>
                </a:cubicBezTo>
                <a:lnTo>
                  <a:pt x="158750" y="203200"/>
                </a:lnTo>
                <a:cubicBezTo>
                  <a:pt x="148233" y="203200"/>
                  <a:pt x="139700" y="194667"/>
                  <a:pt x="139700" y="184150"/>
                </a:cubicBezTo>
                <a:lnTo>
                  <a:pt x="139700" y="147598"/>
                </a:lnTo>
                <a:cubicBezTo>
                  <a:pt x="141248" y="146566"/>
                  <a:pt x="142677" y="145375"/>
                  <a:pt x="144026" y="144026"/>
                </a:cubicBezTo>
                <a:lnTo>
                  <a:pt x="166251" y="121801"/>
                </a:lnTo>
                <a:cubicBezTo>
                  <a:pt x="177403" y="110649"/>
                  <a:pt x="177403" y="92551"/>
                  <a:pt x="166251" y="81399"/>
                </a:cubicBezTo>
                <a:close/>
                <a:moveTo>
                  <a:pt x="120174" y="70564"/>
                </a:moveTo>
                <a:cubicBezTo>
                  <a:pt x="123746" y="69096"/>
                  <a:pt x="127833" y="69890"/>
                  <a:pt x="130572" y="72628"/>
                </a:cubicBezTo>
                <a:lnTo>
                  <a:pt x="152797" y="94853"/>
                </a:lnTo>
                <a:cubicBezTo>
                  <a:pt x="156528" y="98584"/>
                  <a:pt x="156528" y="104616"/>
                  <a:pt x="152797" y="108307"/>
                </a:cubicBezTo>
                <a:lnTo>
                  <a:pt x="130572" y="130532"/>
                </a:lnTo>
                <a:cubicBezTo>
                  <a:pt x="127833" y="133271"/>
                  <a:pt x="123746" y="134064"/>
                  <a:pt x="120174" y="132596"/>
                </a:cubicBezTo>
                <a:cubicBezTo>
                  <a:pt x="116602" y="131128"/>
                  <a:pt x="114300" y="127675"/>
                  <a:pt x="114300" y="123825"/>
                </a:cubicBezTo>
                <a:lnTo>
                  <a:pt x="114300" y="114300"/>
                </a:lnTo>
                <a:lnTo>
                  <a:pt x="88900" y="114300"/>
                </a:lnTo>
                <a:lnTo>
                  <a:pt x="88900" y="123825"/>
                </a:lnTo>
                <a:cubicBezTo>
                  <a:pt x="88900" y="127675"/>
                  <a:pt x="86598" y="131167"/>
                  <a:pt x="83026" y="132636"/>
                </a:cubicBezTo>
                <a:cubicBezTo>
                  <a:pt x="79454" y="134104"/>
                  <a:pt x="75367" y="133310"/>
                  <a:pt x="72628" y="130572"/>
                </a:cubicBezTo>
                <a:lnTo>
                  <a:pt x="50403" y="108347"/>
                </a:lnTo>
                <a:cubicBezTo>
                  <a:pt x="46673" y="104616"/>
                  <a:pt x="46673" y="98584"/>
                  <a:pt x="50403" y="94893"/>
                </a:cubicBezTo>
                <a:lnTo>
                  <a:pt x="72628" y="72668"/>
                </a:lnTo>
                <a:cubicBezTo>
                  <a:pt x="75367" y="69929"/>
                  <a:pt x="79454" y="69136"/>
                  <a:pt x="83026" y="70604"/>
                </a:cubicBezTo>
                <a:cubicBezTo>
                  <a:pt x="86598" y="72073"/>
                  <a:pt x="88900" y="75525"/>
                  <a:pt x="88900" y="79375"/>
                </a:cubicBezTo>
                <a:lnTo>
                  <a:pt x="88900" y="88900"/>
                </a:lnTo>
                <a:lnTo>
                  <a:pt x="114300" y="88900"/>
                </a:lnTo>
                <a:lnTo>
                  <a:pt x="114300" y="79375"/>
                </a:lnTo>
                <a:cubicBezTo>
                  <a:pt x="114300" y="75525"/>
                  <a:pt x="116602" y="72033"/>
                  <a:pt x="120174" y="70564"/>
                </a:cubicBez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9" name="Text 6"/>
          <p:cNvSpPr/>
          <p:nvPr/>
        </p:nvSpPr>
        <p:spPr>
          <a:xfrm>
            <a:off x="660400" y="3251045"/>
            <a:ext cx="4889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Coordinare il movimento diaframma-costole.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266700" y="3759045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6272" y="-9882"/>
                </a:moveTo>
                <a:cubicBezTo>
                  <a:pt x="12541" y="-13613"/>
                  <a:pt x="6509" y="-13613"/>
                  <a:pt x="2818" y="-9882"/>
                </a:cubicBezTo>
                <a:cubicBezTo>
                  <a:pt x="-873" y="-6152"/>
                  <a:pt x="-913" y="-119"/>
                  <a:pt x="2778" y="3612"/>
                </a:cubicBezTo>
                <a:lnTo>
                  <a:pt x="212328" y="213162"/>
                </a:lnTo>
                <a:cubicBezTo>
                  <a:pt x="216059" y="216892"/>
                  <a:pt x="222091" y="216892"/>
                  <a:pt x="225782" y="213162"/>
                </a:cubicBezTo>
                <a:cubicBezTo>
                  <a:pt x="229473" y="209431"/>
                  <a:pt x="229513" y="203398"/>
                  <a:pt x="225782" y="199708"/>
                </a:cubicBezTo>
                <a:lnTo>
                  <a:pt x="123627" y="97512"/>
                </a:lnTo>
                <a:cubicBezTo>
                  <a:pt x="145455" y="93186"/>
                  <a:pt x="161925" y="73898"/>
                  <a:pt x="161925" y="50800"/>
                </a:cubicBezTo>
                <a:cubicBezTo>
                  <a:pt x="161925" y="24487"/>
                  <a:pt x="140613" y="3175"/>
                  <a:pt x="114300" y="3175"/>
                </a:cubicBezTo>
                <a:cubicBezTo>
                  <a:pt x="91202" y="3175"/>
                  <a:pt x="71914" y="19645"/>
                  <a:pt x="67588" y="41473"/>
                </a:cubicBezTo>
                <a:lnTo>
                  <a:pt x="16272" y="-9882"/>
                </a:lnTo>
                <a:close/>
                <a:moveTo>
                  <a:pt x="93504" y="121206"/>
                </a:moveTo>
                <a:cubicBezTo>
                  <a:pt x="58698" y="125651"/>
                  <a:pt x="31750" y="155377"/>
                  <a:pt x="31750" y="191413"/>
                </a:cubicBezTo>
                <a:cubicBezTo>
                  <a:pt x="31750" y="197922"/>
                  <a:pt x="37028" y="203200"/>
                  <a:pt x="43537" y="203200"/>
                </a:cubicBezTo>
                <a:lnTo>
                  <a:pt x="175498" y="203200"/>
                </a:lnTo>
                <a:lnTo>
                  <a:pt x="93504" y="121206"/>
                </a:ln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11" name="Text 8"/>
          <p:cNvSpPr/>
          <p:nvPr/>
        </p:nvSpPr>
        <p:spPr>
          <a:xfrm>
            <a:off x="660400" y="3708245"/>
            <a:ext cx="4889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Mantenere le spalle rilasciate per evitare tensioni.</a:t>
            </a: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39AD28-D0D4-B5BD-770A-ED76AE235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498" y="302726"/>
            <a:ext cx="3534976" cy="628440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pic>
        <p:nvPicPr>
          <p:cNvPr id="3" name="Image 1" descr="https://kimi-web-img.moonshot.cn/img/thumbs.dreamstime.com/c51f4029d46c55e72133d94e5d1a978dfe056c21.jpg"/>
          <p:cNvPicPr>
            <a:picLocks noChangeAspect="1"/>
          </p:cNvPicPr>
          <p:nvPr/>
        </p:nvPicPr>
        <p:blipFill>
          <a:blip r:embed="rId4"/>
          <a:srcRect l="5600" r="5600"/>
          <a:stretch/>
        </p:blipFill>
        <p:spPr>
          <a:xfrm>
            <a:off x="254000" y="254000"/>
            <a:ext cx="5638800" cy="6350000"/>
          </a:xfrm>
          <a:prstGeom prst="roundRect">
            <a:avLst>
              <a:gd name="adj" fmla="val 1802"/>
            </a:avLst>
          </a:prstGeom>
        </p:spPr>
      </p:pic>
      <p:sp>
        <p:nvSpPr>
          <p:cNvPr id="4" name="Text 0"/>
          <p:cNvSpPr/>
          <p:nvPr/>
        </p:nvSpPr>
        <p:spPr>
          <a:xfrm>
            <a:off x="6299200" y="254000"/>
            <a:ext cx="6146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Lezione 4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6299200" y="965200"/>
            <a:ext cx="5638800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42A5F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La Fase Alta: Respirazione Clavicolare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6299200" y="2082484"/>
            <a:ext cx="563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 movimento minimo e dolce per sfruttare le zone apicali dei polmoni, utile in caso di iperinflazione.</a:t>
            </a:r>
            <a:endParaRPr lang="en-US" sz="1600" dirty="0"/>
          </a:p>
        </p:txBody>
      </p:sp>
      <p:sp>
        <p:nvSpPr>
          <p:cNvPr id="7" name="Shape 3"/>
          <p:cNvSpPr/>
          <p:nvPr/>
        </p:nvSpPr>
        <p:spPr>
          <a:xfrm>
            <a:off x="6299200" y="2946084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61369" y="199469"/>
                </a:moveTo>
                <a:lnTo>
                  <a:pt x="199469" y="161369"/>
                </a:lnTo>
                <a:cubicBezTo>
                  <a:pt x="203121" y="157718"/>
                  <a:pt x="204192" y="152281"/>
                  <a:pt x="202208" y="147518"/>
                </a:cubicBezTo>
                <a:cubicBezTo>
                  <a:pt x="200223" y="142756"/>
                  <a:pt x="195620" y="139700"/>
                  <a:pt x="190500" y="139700"/>
                </a:cubicBezTo>
                <a:lnTo>
                  <a:pt x="165100" y="139700"/>
                </a:lnTo>
                <a:lnTo>
                  <a:pt x="165100" y="12700"/>
                </a:lnTo>
                <a:cubicBezTo>
                  <a:pt x="165100" y="5675"/>
                  <a:pt x="159425" y="0"/>
                  <a:pt x="152400" y="0"/>
                </a:cubicBezTo>
                <a:cubicBezTo>
                  <a:pt x="145375" y="0"/>
                  <a:pt x="139700" y="5675"/>
                  <a:pt x="139700" y="12700"/>
                </a:cubicBezTo>
                <a:lnTo>
                  <a:pt x="139700" y="139700"/>
                </a:lnTo>
                <a:lnTo>
                  <a:pt x="114300" y="139700"/>
                </a:lnTo>
                <a:cubicBezTo>
                  <a:pt x="109180" y="139700"/>
                  <a:pt x="104537" y="142796"/>
                  <a:pt x="102552" y="147558"/>
                </a:cubicBezTo>
                <a:cubicBezTo>
                  <a:pt x="100568" y="152321"/>
                  <a:pt x="101679" y="157758"/>
                  <a:pt x="105291" y="161409"/>
                </a:cubicBezTo>
                <a:lnTo>
                  <a:pt x="143391" y="199509"/>
                </a:lnTo>
                <a:cubicBezTo>
                  <a:pt x="148352" y="204470"/>
                  <a:pt x="156408" y="204470"/>
                  <a:pt x="161369" y="199509"/>
                </a:cubicBezTo>
                <a:close/>
                <a:moveTo>
                  <a:pt x="59769" y="3731"/>
                </a:moveTo>
                <a:cubicBezTo>
                  <a:pt x="54808" y="-1230"/>
                  <a:pt x="46752" y="-1230"/>
                  <a:pt x="41791" y="3731"/>
                </a:cubicBezTo>
                <a:lnTo>
                  <a:pt x="3691" y="41831"/>
                </a:lnTo>
                <a:cubicBezTo>
                  <a:pt x="40" y="45482"/>
                  <a:pt x="-1032" y="50919"/>
                  <a:pt x="952" y="55682"/>
                </a:cubicBezTo>
                <a:cubicBezTo>
                  <a:pt x="2937" y="60444"/>
                  <a:pt x="7580" y="63500"/>
                  <a:pt x="12700" y="63500"/>
                </a:cubicBezTo>
                <a:lnTo>
                  <a:pt x="38100" y="63500"/>
                </a:lnTo>
                <a:lnTo>
                  <a:pt x="38100" y="190500"/>
                </a:lnTo>
                <a:cubicBezTo>
                  <a:pt x="38100" y="197525"/>
                  <a:pt x="43775" y="203200"/>
                  <a:pt x="50800" y="203200"/>
                </a:cubicBezTo>
                <a:cubicBezTo>
                  <a:pt x="57825" y="203200"/>
                  <a:pt x="63500" y="197525"/>
                  <a:pt x="63500" y="190500"/>
                </a:cubicBezTo>
                <a:lnTo>
                  <a:pt x="63500" y="63500"/>
                </a:lnTo>
                <a:lnTo>
                  <a:pt x="88900" y="63500"/>
                </a:lnTo>
                <a:cubicBezTo>
                  <a:pt x="94020" y="63500"/>
                  <a:pt x="98663" y="60404"/>
                  <a:pt x="100648" y="55642"/>
                </a:cubicBezTo>
                <a:cubicBezTo>
                  <a:pt x="102632" y="50879"/>
                  <a:pt x="101521" y="45442"/>
                  <a:pt x="97909" y="41791"/>
                </a:cubicBezTo>
                <a:lnTo>
                  <a:pt x="59809" y="3691"/>
                </a:ln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8" name="Text 4"/>
          <p:cNvSpPr/>
          <p:nvPr/>
        </p:nvSpPr>
        <p:spPr>
          <a:xfrm>
            <a:off x="6648768" y="2895284"/>
            <a:ext cx="5283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Movimento minimo: sollevamento dello sterno e delle prime costole.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6311900" y="3708084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5875" y="9525"/>
                </a:moveTo>
                <a:cubicBezTo>
                  <a:pt x="15875" y="-2741"/>
                  <a:pt x="25834" y="-12700"/>
                  <a:pt x="38100" y="-12700"/>
                </a:cubicBezTo>
                <a:cubicBezTo>
                  <a:pt x="50366" y="-12700"/>
                  <a:pt x="60325" y="-2741"/>
                  <a:pt x="60325" y="9525"/>
                </a:cubicBezTo>
                <a:cubicBezTo>
                  <a:pt x="60325" y="21791"/>
                  <a:pt x="50366" y="31750"/>
                  <a:pt x="38100" y="31750"/>
                </a:cubicBezTo>
                <a:cubicBezTo>
                  <a:pt x="25834" y="31750"/>
                  <a:pt x="15875" y="21791"/>
                  <a:pt x="15875" y="9525"/>
                </a:cubicBezTo>
                <a:close/>
                <a:moveTo>
                  <a:pt x="36155" y="44450"/>
                </a:moveTo>
                <a:cubicBezTo>
                  <a:pt x="45482" y="44450"/>
                  <a:pt x="54213" y="48935"/>
                  <a:pt x="59611" y="56515"/>
                </a:cubicBezTo>
                <a:lnTo>
                  <a:pt x="78938" y="83582"/>
                </a:lnTo>
                <a:cubicBezTo>
                  <a:pt x="81320" y="86916"/>
                  <a:pt x="85169" y="88900"/>
                  <a:pt x="89257" y="88900"/>
                </a:cubicBezTo>
                <a:lnTo>
                  <a:pt x="101600" y="88900"/>
                </a:lnTo>
                <a:cubicBezTo>
                  <a:pt x="108625" y="88900"/>
                  <a:pt x="114300" y="94575"/>
                  <a:pt x="114300" y="101600"/>
                </a:cubicBezTo>
                <a:cubicBezTo>
                  <a:pt x="114300" y="108625"/>
                  <a:pt x="108625" y="114300"/>
                  <a:pt x="101600" y="114300"/>
                </a:cubicBezTo>
                <a:lnTo>
                  <a:pt x="89257" y="114300"/>
                </a:lnTo>
                <a:cubicBezTo>
                  <a:pt x="76954" y="114300"/>
                  <a:pt x="65405" y="108347"/>
                  <a:pt x="58261" y="98346"/>
                </a:cubicBezTo>
                <a:lnTo>
                  <a:pt x="57150" y="96798"/>
                </a:lnTo>
                <a:lnTo>
                  <a:pt x="57150" y="128588"/>
                </a:lnTo>
                <a:lnTo>
                  <a:pt x="73660" y="140970"/>
                </a:lnTo>
                <a:cubicBezTo>
                  <a:pt x="83264" y="148153"/>
                  <a:pt x="88900" y="159464"/>
                  <a:pt x="88900" y="171450"/>
                </a:cubicBezTo>
                <a:lnTo>
                  <a:pt x="88900" y="203200"/>
                </a:lnTo>
                <a:cubicBezTo>
                  <a:pt x="88900" y="210225"/>
                  <a:pt x="83225" y="215900"/>
                  <a:pt x="76200" y="215900"/>
                </a:cubicBezTo>
                <a:cubicBezTo>
                  <a:pt x="69175" y="215900"/>
                  <a:pt x="63500" y="210225"/>
                  <a:pt x="63500" y="203200"/>
                </a:cubicBezTo>
                <a:lnTo>
                  <a:pt x="63500" y="171450"/>
                </a:lnTo>
                <a:cubicBezTo>
                  <a:pt x="63500" y="167442"/>
                  <a:pt x="61635" y="163671"/>
                  <a:pt x="58420" y="161290"/>
                </a:cubicBezTo>
                <a:lnTo>
                  <a:pt x="27940" y="138430"/>
                </a:lnTo>
                <a:cubicBezTo>
                  <a:pt x="18336" y="131247"/>
                  <a:pt x="12700" y="119936"/>
                  <a:pt x="12700" y="107950"/>
                </a:cubicBezTo>
                <a:lnTo>
                  <a:pt x="12700" y="67905"/>
                </a:lnTo>
                <a:cubicBezTo>
                  <a:pt x="12700" y="54967"/>
                  <a:pt x="23217" y="44450"/>
                  <a:pt x="36155" y="44450"/>
                </a:cubicBezTo>
                <a:close/>
                <a:moveTo>
                  <a:pt x="12700" y="203200"/>
                </a:moveTo>
                <a:lnTo>
                  <a:pt x="12700" y="150535"/>
                </a:lnTo>
                <a:cubicBezTo>
                  <a:pt x="13930" y="151606"/>
                  <a:pt x="15200" y="152678"/>
                  <a:pt x="16510" y="153670"/>
                </a:cubicBezTo>
                <a:lnTo>
                  <a:pt x="38100" y="169863"/>
                </a:lnTo>
                <a:lnTo>
                  <a:pt x="38100" y="203200"/>
                </a:lnTo>
                <a:cubicBezTo>
                  <a:pt x="38100" y="210225"/>
                  <a:pt x="32425" y="215900"/>
                  <a:pt x="25400" y="215900"/>
                </a:cubicBezTo>
                <a:cubicBezTo>
                  <a:pt x="18375" y="215900"/>
                  <a:pt x="12700" y="210225"/>
                  <a:pt x="12700" y="203200"/>
                </a:cubicBezTo>
                <a:close/>
                <a:moveTo>
                  <a:pt x="228600" y="168275"/>
                </a:moveTo>
                <a:lnTo>
                  <a:pt x="228600" y="206375"/>
                </a:lnTo>
                <a:cubicBezTo>
                  <a:pt x="228600" y="211653"/>
                  <a:pt x="224353" y="215900"/>
                  <a:pt x="219075" y="215900"/>
                </a:cubicBezTo>
                <a:cubicBezTo>
                  <a:pt x="213797" y="215900"/>
                  <a:pt x="209550" y="211653"/>
                  <a:pt x="209550" y="206375"/>
                </a:cubicBezTo>
                <a:lnTo>
                  <a:pt x="209550" y="177800"/>
                </a:lnTo>
                <a:lnTo>
                  <a:pt x="142875" y="177800"/>
                </a:lnTo>
                <a:cubicBezTo>
                  <a:pt x="140057" y="177800"/>
                  <a:pt x="137398" y="176570"/>
                  <a:pt x="135573" y="174387"/>
                </a:cubicBezTo>
                <a:cubicBezTo>
                  <a:pt x="133747" y="172204"/>
                  <a:pt x="132993" y="169386"/>
                  <a:pt x="133469" y="166608"/>
                </a:cubicBezTo>
                <a:lnTo>
                  <a:pt x="145653" y="96480"/>
                </a:lnTo>
                <a:lnTo>
                  <a:pt x="120610" y="41870"/>
                </a:lnTo>
                <a:lnTo>
                  <a:pt x="120610" y="70445"/>
                </a:lnTo>
                <a:cubicBezTo>
                  <a:pt x="118547" y="70048"/>
                  <a:pt x="116443" y="69810"/>
                  <a:pt x="114260" y="69810"/>
                </a:cubicBezTo>
                <a:lnTo>
                  <a:pt x="101560" y="69810"/>
                </a:lnTo>
                <a:lnTo>
                  <a:pt x="101560" y="22185"/>
                </a:lnTo>
                <a:cubicBezTo>
                  <a:pt x="101560" y="9922"/>
                  <a:pt x="111522" y="-40"/>
                  <a:pt x="123785" y="-40"/>
                </a:cubicBezTo>
                <a:lnTo>
                  <a:pt x="206375" y="0"/>
                </a:lnTo>
                <a:cubicBezTo>
                  <a:pt x="218638" y="0"/>
                  <a:pt x="228600" y="9962"/>
                  <a:pt x="228600" y="22225"/>
                </a:cubicBezTo>
                <a:lnTo>
                  <a:pt x="228600" y="168275"/>
                </a:lnTo>
                <a:close/>
                <a:moveTo>
                  <a:pt x="114300" y="133350"/>
                </a:moveTo>
                <a:cubicBezTo>
                  <a:pt x="116483" y="133350"/>
                  <a:pt x="118586" y="133112"/>
                  <a:pt x="120650" y="132715"/>
                </a:cubicBezTo>
                <a:lnTo>
                  <a:pt x="120650" y="206375"/>
                </a:lnTo>
                <a:cubicBezTo>
                  <a:pt x="120650" y="211653"/>
                  <a:pt x="116403" y="215900"/>
                  <a:pt x="111125" y="215900"/>
                </a:cubicBezTo>
                <a:cubicBezTo>
                  <a:pt x="105847" y="215900"/>
                  <a:pt x="101600" y="211653"/>
                  <a:pt x="101600" y="206375"/>
                </a:cubicBezTo>
                <a:lnTo>
                  <a:pt x="101600" y="133350"/>
                </a:lnTo>
                <a:lnTo>
                  <a:pt x="114300" y="133350"/>
                </a:ln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10" name="Text 6"/>
          <p:cNvSpPr/>
          <p:nvPr/>
        </p:nvSpPr>
        <p:spPr>
          <a:xfrm>
            <a:off x="6700203" y="3535981"/>
            <a:ext cx="5232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Esercizi</a:t>
            </a: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sdaiati</a:t>
            </a: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in </a:t>
            </a:r>
            <a:r>
              <a:rPr lang="en-US" sz="16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piedi</a:t>
            </a: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 </a:t>
            </a:r>
            <a:r>
              <a:rPr lang="en-US" sz="16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seduti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6305550" y="4470084"/>
            <a:ext cx="177800" cy="203200"/>
          </a:xfrm>
          <a:custGeom>
            <a:avLst/>
            <a:gdLst/>
            <a:ahLst/>
            <a:cxnLst/>
            <a:rect l="l" t="t" r="r" b="b"/>
            <a:pathLst>
              <a:path w="177800" h="203200">
                <a:moveTo>
                  <a:pt x="66675" y="12700"/>
                </a:moveTo>
                <a:lnTo>
                  <a:pt x="9525" y="12700"/>
                </a:lnTo>
                <a:cubicBezTo>
                  <a:pt x="4247" y="12700"/>
                  <a:pt x="0" y="16947"/>
                  <a:pt x="0" y="22225"/>
                </a:cubicBezTo>
                <a:lnTo>
                  <a:pt x="0" y="79375"/>
                </a:lnTo>
                <a:cubicBezTo>
                  <a:pt x="0" y="83225"/>
                  <a:pt x="2302" y="86717"/>
                  <a:pt x="5874" y="88186"/>
                </a:cubicBezTo>
                <a:cubicBezTo>
                  <a:pt x="9446" y="89654"/>
                  <a:pt x="13533" y="88821"/>
                  <a:pt x="16272" y="86122"/>
                </a:cubicBezTo>
                <a:lnTo>
                  <a:pt x="32147" y="70247"/>
                </a:lnTo>
                <a:lnTo>
                  <a:pt x="63500" y="101600"/>
                </a:lnTo>
                <a:lnTo>
                  <a:pt x="32147" y="132953"/>
                </a:lnTo>
                <a:lnTo>
                  <a:pt x="16272" y="117078"/>
                </a:lnTo>
                <a:cubicBezTo>
                  <a:pt x="13533" y="114340"/>
                  <a:pt x="9446" y="113546"/>
                  <a:pt x="5874" y="115014"/>
                </a:cubicBezTo>
                <a:cubicBezTo>
                  <a:pt x="2302" y="116483"/>
                  <a:pt x="0" y="119975"/>
                  <a:pt x="0" y="123825"/>
                </a:cubicBezTo>
                <a:lnTo>
                  <a:pt x="0" y="180975"/>
                </a:lnTo>
                <a:cubicBezTo>
                  <a:pt x="0" y="186253"/>
                  <a:pt x="4247" y="190500"/>
                  <a:pt x="9525" y="190500"/>
                </a:cubicBezTo>
                <a:lnTo>
                  <a:pt x="66675" y="190500"/>
                </a:lnTo>
                <a:cubicBezTo>
                  <a:pt x="70525" y="190500"/>
                  <a:pt x="74017" y="188198"/>
                  <a:pt x="75486" y="184626"/>
                </a:cubicBezTo>
                <a:cubicBezTo>
                  <a:pt x="76954" y="181054"/>
                  <a:pt x="76160" y="176967"/>
                  <a:pt x="73422" y="174228"/>
                </a:cubicBezTo>
                <a:lnTo>
                  <a:pt x="57547" y="158353"/>
                </a:lnTo>
                <a:lnTo>
                  <a:pt x="88900" y="127000"/>
                </a:lnTo>
                <a:lnTo>
                  <a:pt x="120253" y="158353"/>
                </a:lnTo>
                <a:lnTo>
                  <a:pt x="104378" y="174228"/>
                </a:lnTo>
                <a:cubicBezTo>
                  <a:pt x="101640" y="176967"/>
                  <a:pt x="100846" y="181054"/>
                  <a:pt x="102314" y="184626"/>
                </a:cubicBezTo>
                <a:cubicBezTo>
                  <a:pt x="103783" y="188198"/>
                  <a:pt x="107275" y="190500"/>
                  <a:pt x="111125" y="190500"/>
                </a:cubicBezTo>
                <a:lnTo>
                  <a:pt x="168275" y="190500"/>
                </a:lnTo>
                <a:cubicBezTo>
                  <a:pt x="173553" y="190500"/>
                  <a:pt x="177800" y="186253"/>
                  <a:pt x="177800" y="180975"/>
                </a:cubicBezTo>
                <a:lnTo>
                  <a:pt x="177800" y="123825"/>
                </a:lnTo>
                <a:cubicBezTo>
                  <a:pt x="177800" y="119975"/>
                  <a:pt x="175498" y="116483"/>
                  <a:pt x="171926" y="115014"/>
                </a:cubicBezTo>
                <a:cubicBezTo>
                  <a:pt x="168354" y="113546"/>
                  <a:pt x="164267" y="114340"/>
                  <a:pt x="161528" y="117078"/>
                </a:cubicBezTo>
                <a:lnTo>
                  <a:pt x="145653" y="132953"/>
                </a:lnTo>
                <a:lnTo>
                  <a:pt x="114300" y="101600"/>
                </a:lnTo>
                <a:lnTo>
                  <a:pt x="145653" y="70247"/>
                </a:lnTo>
                <a:lnTo>
                  <a:pt x="161528" y="86122"/>
                </a:lnTo>
                <a:cubicBezTo>
                  <a:pt x="164267" y="88860"/>
                  <a:pt x="168354" y="89654"/>
                  <a:pt x="171926" y="88186"/>
                </a:cubicBezTo>
                <a:cubicBezTo>
                  <a:pt x="175498" y="86717"/>
                  <a:pt x="177800" y="83225"/>
                  <a:pt x="177800" y="79375"/>
                </a:cubicBezTo>
                <a:lnTo>
                  <a:pt x="177800" y="22225"/>
                </a:lnTo>
                <a:cubicBezTo>
                  <a:pt x="177800" y="16947"/>
                  <a:pt x="173553" y="12700"/>
                  <a:pt x="168275" y="12700"/>
                </a:cubicBezTo>
                <a:lnTo>
                  <a:pt x="111125" y="12700"/>
                </a:lnTo>
                <a:cubicBezTo>
                  <a:pt x="107275" y="12700"/>
                  <a:pt x="103783" y="15002"/>
                  <a:pt x="102314" y="18574"/>
                </a:cubicBezTo>
                <a:cubicBezTo>
                  <a:pt x="100846" y="22146"/>
                  <a:pt x="101679" y="26233"/>
                  <a:pt x="104378" y="28972"/>
                </a:cubicBezTo>
                <a:lnTo>
                  <a:pt x="120253" y="44847"/>
                </a:lnTo>
                <a:lnTo>
                  <a:pt x="88900" y="76200"/>
                </a:lnTo>
                <a:lnTo>
                  <a:pt x="57547" y="44847"/>
                </a:lnTo>
                <a:lnTo>
                  <a:pt x="73422" y="28972"/>
                </a:lnTo>
                <a:cubicBezTo>
                  <a:pt x="76160" y="26233"/>
                  <a:pt x="76954" y="22146"/>
                  <a:pt x="75486" y="18574"/>
                </a:cubicBezTo>
                <a:cubicBezTo>
                  <a:pt x="74017" y="15002"/>
                  <a:pt x="70525" y="12700"/>
                  <a:pt x="66675" y="12700"/>
                </a:cubicBez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12" name="Text 8"/>
          <p:cNvSpPr/>
          <p:nvPr/>
        </p:nvSpPr>
        <p:spPr>
          <a:xfrm>
            <a:off x="6643370" y="4419284"/>
            <a:ext cx="52959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Obiettivo: dare spazio, non aumentare volume a scapito del diaframma.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4-d2r90v1e3tpg8rchuqc0.jpg"/>
          <p:cNvPicPr>
            <a:picLocks noChangeAspect="1"/>
          </p:cNvPicPr>
          <p:nvPr/>
        </p:nvPicPr>
        <p:blipFill>
          <a:blip r:embed="rId3"/>
          <a:srcRect l="3583" r="3583"/>
          <a:stretch/>
        </p:blipFill>
        <p:spPr>
          <a:xfrm>
            <a:off x="0" y="-20955"/>
            <a:ext cx="12192000" cy="69119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1520" y="1329690"/>
            <a:ext cx="2071370" cy="177819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731520" y="3013710"/>
            <a:ext cx="10987405" cy="15494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Lezioni 5-6: Integrazione e mantenimento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39700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Lezione 5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108200"/>
            <a:ext cx="121920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42A5F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L'Integrazione: Respirazione Completa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2920845"/>
            <a:ext cx="8534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Unire le tre fasi in un'unica, fluida onda respiratoria per massimizzare l'espansione con il minimo sforzo.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2802573" y="3936845"/>
            <a:ext cx="1663700" cy="762000"/>
          </a:xfrm>
          <a:custGeom>
            <a:avLst/>
            <a:gdLst/>
            <a:ahLst/>
            <a:cxnLst/>
            <a:rect l="l" t="t" r="r" b="b"/>
            <a:pathLst>
              <a:path w="1663700" h="762000">
                <a:moveTo>
                  <a:pt x="101597" y="0"/>
                </a:moveTo>
                <a:lnTo>
                  <a:pt x="1562103" y="0"/>
                </a:lnTo>
                <a:cubicBezTo>
                  <a:pt x="1618213" y="0"/>
                  <a:pt x="1663700" y="45487"/>
                  <a:pt x="1663700" y="101597"/>
                </a:cubicBezTo>
                <a:lnTo>
                  <a:pt x="1663700" y="660403"/>
                </a:lnTo>
                <a:cubicBezTo>
                  <a:pt x="1663700" y="716513"/>
                  <a:pt x="1618213" y="762000"/>
                  <a:pt x="1562103" y="762000"/>
                </a:cubicBezTo>
                <a:lnTo>
                  <a:pt x="101597" y="762000"/>
                </a:lnTo>
                <a:cubicBezTo>
                  <a:pt x="45487" y="762000"/>
                  <a:pt x="0" y="716513"/>
                  <a:pt x="0" y="6604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B1CEEB">
              <a:alpha val="30196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2751773" y="4140045"/>
            <a:ext cx="1765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1. Addome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720908" y="412734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207318"/>
                </a:moveTo>
                <a:cubicBezTo>
                  <a:pt x="383307" y="198016"/>
                  <a:pt x="383307" y="182910"/>
                  <a:pt x="374005" y="173608"/>
                </a:cubicBezTo>
                <a:lnTo>
                  <a:pt x="254943" y="54546"/>
                </a:lnTo>
                <a:cubicBezTo>
                  <a:pt x="245641" y="45244"/>
                  <a:pt x="230535" y="45244"/>
                  <a:pt x="221233" y="54546"/>
                </a:cubicBezTo>
                <a:cubicBezTo>
                  <a:pt x="211931" y="63847"/>
                  <a:pt x="211931" y="78953"/>
                  <a:pt x="221233" y="88255"/>
                </a:cubicBezTo>
                <a:lnTo>
                  <a:pt x="299665" y="166688"/>
                </a:lnTo>
                <a:lnTo>
                  <a:pt x="23812" y="166688"/>
                </a:lnTo>
                <a:cubicBezTo>
                  <a:pt x="10641" y="166688"/>
                  <a:pt x="0" y="177329"/>
                  <a:pt x="0" y="190500"/>
                </a:cubicBezTo>
                <a:cubicBezTo>
                  <a:pt x="0" y="203671"/>
                  <a:pt x="10641" y="214313"/>
                  <a:pt x="23812" y="214313"/>
                </a:cubicBezTo>
                <a:lnTo>
                  <a:pt x="299665" y="214313"/>
                </a:lnTo>
                <a:lnTo>
                  <a:pt x="221233" y="292745"/>
                </a:lnTo>
                <a:cubicBezTo>
                  <a:pt x="211931" y="302047"/>
                  <a:pt x="211931" y="317153"/>
                  <a:pt x="221233" y="326454"/>
                </a:cubicBezTo>
                <a:cubicBezTo>
                  <a:pt x="230535" y="335756"/>
                  <a:pt x="245641" y="335756"/>
                  <a:pt x="254943" y="326454"/>
                </a:cubicBezTo>
                <a:lnTo>
                  <a:pt x="374005" y="207392"/>
                </a:ln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9" name="Shape 6"/>
          <p:cNvSpPr/>
          <p:nvPr/>
        </p:nvSpPr>
        <p:spPr>
          <a:xfrm>
            <a:off x="5349558" y="3936845"/>
            <a:ext cx="1460500" cy="762000"/>
          </a:xfrm>
          <a:custGeom>
            <a:avLst/>
            <a:gdLst/>
            <a:ahLst/>
            <a:cxnLst/>
            <a:rect l="l" t="t" r="r" b="b"/>
            <a:pathLst>
              <a:path w="1460500" h="762000">
                <a:moveTo>
                  <a:pt x="101597" y="0"/>
                </a:moveTo>
                <a:lnTo>
                  <a:pt x="1358903" y="0"/>
                </a:lnTo>
                <a:cubicBezTo>
                  <a:pt x="1415013" y="0"/>
                  <a:pt x="1460500" y="45487"/>
                  <a:pt x="1460500" y="101597"/>
                </a:cubicBezTo>
                <a:lnTo>
                  <a:pt x="1460500" y="660403"/>
                </a:lnTo>
                <a:cubicBezTo>
                  <a:pt x="1460500" y="716513"/>
                  <a:pt x="1415013" y="762000"/>
                  <a:pt x="1358903" y="762000"/>
                </a:cubicBezTo>
                <a:lnTo>
                  <a:pt x="101597" y="762000"/>
                </a:lnTo>
                <a:cubicBezTo>
                  <a:pt x="45487" y="762000"/>
                  <a:pt x="0" y="716513"/>
                  <a:pt x="0" y="6604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B1CEEB">
              <a:alpha val="30196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5298758" y="4140045"/>
            <a:ext cx="1562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2. Torace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7057708" y="412734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74005" y="207318"/>
                </a:moveTo>
                <a:cubicBezTo>
                  <a:pt x="383307" y="198016"/>
                  <a:pt x="383307" y="182910"/>
                  <a:pt x="374005" y="173608"/>
                </a:cubicBezTo>
                <a:lnTo>
                  <a:pt x="254943" y="54546"/>
                </a:lnTo>
                <a:cubicBezTo>
                  <a:pt x="245641" y="45244"/>
                  <a:pt x="230535" y="45244"/>
                  <a:pt x="221233" y="54546"/>
                </a:cubicBezTo>
                <a:cubicBezTo>
                  <a:pt x="211931" y="63847"/>
                  <a:pt x="211931" y="78953"/>
                  <a:pt x="221233" y="88255"/>
                </a:cubicBezTo>
                <a:lnTo>
                  <a:pt x="299665" y="166688"/>
                </a:lnTo>
                <a:lnTo>
                  <a:pt x="23812" y="166688"/>
                </a:lnTo>
                <a:cubicBezTo>
                  <a:pt x="10641" y="166688"/>
                  <a:pt x="0" y="177329"/>
                  <a:pt x="0" y="190500"/>
                </a:cubicBezTo>
                <a:cubicBezTo>
                  <a:pt x="0" y="203671"/>
                  <a:pt x="10641" y="214313"/>
                  <a:pt x="23812" y="214313"/>
                </a:cubicBezTo>
                <a:lnTo>
                  <a:pt x="299665" y="214313"/>
                </a:lnTo>
                <a:lnTo>
                  <a:pt x="221233" y="292745"/>
                </a:lnTo>
                <a:cubicBezTo>
                  <a:pt x="211931" y="302047"/>
                  <a:pt x="211931" y="317153"/>
                  <a:pt x="221233" y="326454"/>
                </a:cubicBezTo>
                <a:cubicBezTo>
                  <a:pt x="230535" y="335756"/>
                  <a:pt x="245641" y="335756"/>
                  <a:pt x="254943" y="326454"/>
                </a:cubicBezTo>
                <a:lnTo>
                  <a:pt x="374005" y="207392"/>
                </a:ln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12" name="Shape 9"/>
          <p:cNvSpPr/>
          <p:nvPr/>
        </p:nvSpPr>
        <p:spPr>
          <a:xfrm>
            <a:off x="7686358" y="3936845"/>
            <a:ext cx="1701800" cy="762000"/>
          </a:xfrm>
          <a:custGeom>
            <a:avLst/>
            <a:gdLst/>
            <a:ahLst/>
            <a:cxnLst/>
            <a:rect l="l" t="t" r="r" b="b"/>
            <a:pathLst>
              <a:path w="1701800" h="762000">
                <a:moveTo>
                  <a:pt x="101597" y="0"/>
                </a:moveTo>
                <a:lnTo>
                  <a:pt x="1600203" y="0"/>
                </a:lnTo>
                <a:cubicBezTo>
                  <a:pt x="1656313" y="0"/>
                  <a:pt x="1701800" y="45487"/>
                  <a:pt x="1701800" y="101597"/>
                </a:cubicBezTo>
                <a:lnTo>
                  <a:pt x="1701800" y="660403"/>
                </a:lnTo>
                <a:cubicBezTo>
                  <a:pt x="1701800" y="716513"/>
                  <a:pt x="1656313" y="762000"/>
                  <a:pt x="1600203" y="762000"/>
                </a:cubicBezTo>
                <a:lnTo>
                  <a:pt x="101597" y="762000"/>
                </a:lnTo>
                <a:cubicBezTo>
                  <a:pt x="45487" y="762000"/>
                  <a:pt x="0" y="716513"/>
                  <a:pt x="0" y="660403"/>
                </a:cubicBezTo>
                <a:lnTo>
                  <a:pt x="0" y="101597"/>
                </a:lnTo>
                <a:cubicBezTo>
                  <a:pt x="0" y="45487"/>
                  <a:pt x="45487" y="0"/>
                  <a:pt x="101597" y="0"/>
                </a:cubicBezTo>
                <a:close/>
              </a:path>
            </a:pathLst>
          </a:custGeom>
          <a:solidFill>
            <a:srgbClr val="B1CEEB">
              <a:alpha val="30196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7635558" y="4140045"/>
            <a:ext cx="1803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3. Clavicole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254000" y="5105245"/>
            <a:ext cx="1168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Ritmo lento: </a:t>
            </a:r>
            <a:r>
              <a:rPr lang="en-US" sz="1800" dirty="0">
                <a:solidFill>
                  <a:srgbClr val="007BFF"/>
                </a:solidFill>
                <a:highlight>
                  <a:srgbClr val="B1CEEB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2-3 secondi </a:t>
            </a: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per fase, usando le mani come feedback.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121920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Lezione 6: Tecniche di Pranayama Sicure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2133600"/>
            <a:ext cx="5638800" cy="2844800"/>
          </a:xfrm>
          <a:custGeom>
            <a:avLst/>
            <a:gdLst/>
            <a:ahLst/>
            <a:cxnLst/>
            <a:rect l="l" t="t" r="r" b="b"/>
            <a:pathLst>
              <a:path w="5638800" h="2844800">
                <a:moveTo>
                  <a:pt x="101588" y="0"/>
                </a:moveTo>
                <a:lnTo>
                  <a:pt x="5537212" y="0"/>
                </a:lnTo>
                <a:cubicBezTo>
                  <a:pt x="5593318" y="0"/>
                  <a:pt x="5638800" y="45482"/>
                  <a:pt x="5638800" y="101588"/>
                </a:cubicBezTo>
                <a:lnTo>
                  <a:pt x="5638800" y="2743212"/>
                </a:lnTo>
                <a:cubicBezTo>
                  <a:pt x="5638800" y="2799318"/>
                  <a:pt x="5593318" y="2844800"/>
                  <a:pt x="5537212" y="2844800"/>
                </a:cubicBezTo>
                <a:lnTo>
                  <a:pt x="101588" y="2844800"/>
                </a:lnTo>
                <a:cubicBezTo>
                  <a:pt x="45482" y="2844800"/>
                  <a:pt x="0" y="2799318"/>
                  <a:pt x="0" y="2743212"/>
                </a:cubicBezTo>
                <a:lnTo>
                  <a:pt x="0" y="101588"/>
                </a:lnTo>
                <a:cubicBezTo>
                  <a:pt x="0" y="45482"/>
                  <a:pt x="45482" y="0"/>
                  <a:pt x="101588" y="0"/>
                </a:cubicBezTo>
                <a:close/>
              </a:path>
            </a:pathLst>
          </a:custGeom>
          <a:solidFill>
            <a:srgbClr val="B1CEEB">
              <a:alpha val="30196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2768600" y="2438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279202" y="110609"/>
                </a:moveTo>
                <a:cubicBezTo>
                  <a:pt x="296228" y="161687"/>
                  <a:pt x="278844" y="213241"/>
                  <a:pt x="240387" y="225862"/>
                </a:cubicBezTo>
                <a:cubicBezTo>
                  <a:pt x="201930" y="238482"/>
                  <a:pt x="156924" y="207288"/>
                  <a:pt x="139898" y="156210"/>
                </a:cubicBezTo>
                <a:cubicBezTo>
                  <a:pt x="122872" y="105132"/>
                  <a:pt x="140256" y="53578"/>
                  <a:pt x="178713" y="40957"/>
                </a:cubicBezTo>
                <a:cubicBezTo>
                  <a:pt x="217170" y="28337"/>
                  <a:pt x="262176" y="59531"/>
                  <a:pt x="279202" y="110609"/>
                </a:cubicBezTo>
                <a:close/>
                <a:moveTo>
                  <a:pt x="119539" y="236458"/>
                </a:moveTo>
                <a:cubicBezTo>
                  <a:pt x="142042" y="275034"/>
                  <a:pt x="136565" y="319921"/>
                  <a:pt x="107394" y="336590"/>
                </a:cubicBezTo>
                <a:cubicBezTo>
                  <a:pt x="78224" y="353258"/>
                  <a:pt x="36314" y="335518"/>
                  <a:pt x="13930" y="296942"/>
                </a:cubicBezTo>
                <a:cubicBezTo>
                  <a:pt x="-8453" y="258366"/>
                  <a:pt x="-3096" y="213479"/>
                  <a:pt x="26075" y="196810"/>
                </a:cubicBezTo>
                <a:cubicBezTo>
                  <a:pt x="55245" y="180142"/>
                  <a:pt x="97155" y="197882"/>
                  <a:pt x="119539" y="236458"/>
                </a:cubicBezTo>
                <a:close/>
                <a:moveTo>
                  <a:pt x="82391" y="477679"/>
                </a:moveTo>
                <a:cubicBezTo>
                  <a:pt x="144780" y="309443"/>
                  <a:pt x="255627" y="266700"/>
                  <a:pt x="304800" y="266700"/>
                </a:cubicBezTo>
                <a:cubicBezTo>
                  <a:pt x="353973" y="266700"/>
                  <a:pt x="464820" y="309443"/>
                  <a:pt x="527209" y="477679"/>
                </a:cubicBezTo>
                <a:cubicBezTo>
                  <a:pt x="531495" y="489228"/>
                  <a:pt x="533400" y="501610"/>
                  <a:pt x="533400" y="513993"/>
                </a:cubicBezTo>
                <a:lnTo>
                  <a:pt x="533400" y="515898"/>
                </a:lnTo>
                <a:cubicBezTo>
                  <a:pt x="533400" y="546616"/>
                  <a:pt x="508516" y="571500"/>
                  <a:pt x="477798" y="571500"/>
                </a:cubicBezTo>
                <a:cubicBezTo>
                  <a:pt x="464106" y="571500"/>
                  <a:pt x="450533" y="569833"/>
                  <a:pt x="437317" y="566499"/>
                </a:cubicBezTo>
                <a:lnTo>
                  <a:pt x="332542" y="540306"/>
                </a:lnTo>
                <a:cubicBezTo>
                  <a:pt x="314325" y="535781"/>
                  <a:pt x="295275" y="535781"/>
                  <a:pt x="277058" y="540306"/>
                </a:cubicBezTo>
                <a:lnTo>
                  <a:pt x="172283" y="566499"/>
                </a:lnTo>
                <a:cubicBezTo>
                  <a:pt x="159068" y="569833"/>
                  <a:pt x="145494" y="571500"/>
                  <a:pt x="131802" y="571500"/>
                </a:cubicBezTo>
                <a:cubicBezTo>
                  <a:pt x="101084" y="571500"/>
                  <a:pt x="76200" y="546616"/>
                  <a:pt x="76200" y="515898"/>
                </a:cubicBezTo>
                <a:lnTo>
                  <a:pt x="76200" y="513993"/>
                </a:lnTo>
                <a:cubicBezTo>
                  <a:pt x="76200" y="501610"/>
                  <a:pt x="78105" y="489228"/>
                  <a:pt x="82391" y="477679"/>
                </a:cubicBezTo>
                <a:close/>
                <a:moveTo>
                  <a:pt x="502206" y="336590"/>
                </a:moveTo>
                <a:cubicBezTo>
                  <a:pt x="473035" y="319921"/>
                  <a:pt x="467558" y="275034"/>
                  <a:pt x="490061" y="236458"/>
                </a:cubicBezTo>
                <a:cubicBezTo>
                  <a:pt x="512564" y="197882"/>
                  <a:pt x="554355" y="180142"/>
                  <a:pt x="583525" y="196810"/>
                </a:cubicBezTo>
                <a:cubicBezTo>
                  <a:pt x="612696" y="213479"/>
                  <a:pt x="618173" y="258366"/>
                  <a:pt x="595670" y="296942"/>
                </a:cubicBezTo>
                <a:cubicBezTo>
                  <a:pt x="573167" y="335518"/>
                  <a:pt x="531376" y="353258"/>
                  <a:pt x="502206" y="336590"/>
                </a:cubicBezTo>
                <a:close/>
                <a:moveTo>
                  <a:pt x="369213" y="225862"/>
                </a:moveTo>
                <a:cubicBezTo>
                  <a:pt x="330756" y="213241"/>
                  <a:pt x="313373" y="161687"/>
                  <a:pt x="330398" y="110609"/>
                </a:cubicBezTo>
                <a:cubicBezTo>
                  <a:pt x="347424" y="59531"/>
                  <a:pt x="392430" y="28337"/>
                  <a:pt x="430887" y="40957"/>
                </a:cubicBezTo>
                <a:cubicBezTo>
                  <a:pt x="469344" y="53578"/>
                  <a:pt x="486727" y="105132"/>
                  <a:pt x="469702" y="156210"/>
                </a:cubicBezTo>
                <a:cubicBezTo>
                  <a:pt x="452676" y="207288"/>
                  <a:pt x="407670" y="238482"/>
                  <a:pt x="369213" y="225862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6" name="Text 3"/>
          <p:cNvSpPr/>
          <p:nvPr/>
        </p:nvSpPr>
        <p:spPr>
          <a:xfrm>
            <a:off x="1540193" y="3251200"/>
            <a:ext cx="3060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Vyagrah Pranayama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58800" y="3708400"/>
            <a:ext cx="5029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La "respirazione della tigre" a carponi per mobilitare il diaframma e la colonna.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62781" y="4419600"/>
            <a:ext cx="4826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Benefici: Migliora la mobilità e la coordinazione.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6299200" y="2133600"/>
            <a:ext cx="5638800" cy="2844800"/>
          </a:xfrm>
          <a:custGeom>
            <a:avLst/>
            <a:gdLst/>
            <a:ahLst/>
            <a:cxnLst/>
            <a:rect l="l" t="t" r="r" b="b"/>
            <a:pathLst>
              <a:path w="5638800" h="2844800">
                <a:moveTo>
                  <a:pt x="101588" y="0"/>
                </a:moveTo>
                <a:lnTo>
                  <a:pt x="5537212" y="0"/>
                </a:lnTo>
                <a:cubicBezTo>
                  <a:pt x="5593318" y="0"/>
                  <a:pt x="5638800" y="45482"/>
                  <a:pt x="5638800" y="101588"/>
                </a:cubicBezTo>
                <a:lnTo>
                  <a:pt x="5638800" y="2743212"/>
                </a:lnTo>
                <a:cubicBezTo>
                  <a:pt x="5638800" y="2799318"/>
                  <a:pt x="5593318" y="2844800"/>
                  <a:pt x="5537212" y="2844800"/>
                </a:cubicBezTo>
                <a:lnTo>
                  <a:pt x="101588" y="2844800"/>
                </a:lnTo>
                <a:cubicBezTo>
                  <a:pt x="45482" y="2844800"/>
                  <a:pt x="0" y="2799318"/>
                  <a:pt x="0" y="2743212"/>
                </a:cubicBezTo>
                <a:lnTo>
                  <a:pt x="0" y="101588"/>
                </a:lnTo>
                <a:cubicBezTo>
                  <a:pt x="0" y="45482"/>
                  <a:pt x="45482" y="0"/>
                  <a:pt x="101588" y="0"/>
                </a:cubicBezTo>
                <a:close/>
              </a:path>
            </a:pathLst>
          </a:custGeom>
          <a:solidFill>
            <a:srgbClr val="B1CEEB">
              <a:alpha val="30196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8737600" y="2438400"/>
            <a:ext cx="762000" cy="609600"/>
          </a:xfrm>
          <a:custGeom>
            <a:avLst/>
            <a:gdLst/>
            <a:ahLst/>
            <a:cxnLst/>
            <a:rect l="l" t="t" r="r" b="b"/>
            <a:pathLst>
              <a:path w="762000" h="609600">
                <a:moveTo>
                  <a:pt x="457200" y="38100"/>
                </a:moveTo>
                <a:lnTo>
                  <a:pt x="609600" y="38100"/>
                </a:lnTo>
                <a:cubicBezTo>
                  <a:pt x="630674" y="38100"/>
                  <a:pt x="647700" y="55126"/>
                  <a:pt x="647700" y="76200"/>
                </a:cubicBezTo>
                <a:cubicBezTo>
                  <a:pt x="647700" y="97274"/>
                  <a:pt x="630674" y="114300"/>
                  <a:pt x="609600" y="114300"/>
                </a:cubicBezTo>
                <a:lnTo>
                  <a:pt x="474345" y="114300"/>
                </a:lnTo>
                <a:cubicBezTo>
                  <a:pt x="468154" y="145018"/>
                  <a:pt x="447080" y="170378"/>
                  <a:pt x="419100" y="182523"/>
                </a:cubicBezTo>
                <a:lnTo>
                  <a:pt x="419100" y="533400"/>
                </a:lnTo>
                <a:lnTo>
                  <a:pt x="609600" y="533400"/>
                </a:lnTo>
                <a:cubicBezTo>
                  <a:pt x="630674" y="533400"/>
                  <a:pt x="647700" y="550426"/>
                  <a:pt x="647700" y="571500"/>
                </a:cubicBezTo>
                <a:cubicBezTo>
                  <a:pt x="647700" y="592574"/>
                  <a:pt x="630674" y="609600"/>
                  <a:pt x="609600" y="609600"/>
                </a:cubicBezTo>
                <a:lnTo>
                  <a:pt x="152400" y="609600"/>
                </a:lnTo>
                <a:cubicBezTo>
                  <a:pt x="131326" y="609600"/>
                  <a:pt x="114300" y="592574"/>
                  <a:pt x="114300" y="571500"/>
                </a:cubicBezTo>
                <a:cubicBezTo>
                  <a:pt x="114300" y="550426"/>
                  <a:pt x="131326" y="533400"/>
                  <a:pt x="152400" y="533400"/>
                </a:cubicBezTo>
                <a:lnTo>
                  <a:pt x="342900" y="533400"/>
                </a:lnTo>
                <a:lnTo>
                  <a:pt x="342900" y="182523"/>
                </a:lnTo>
                <a:cubicBezTo>
                  <a:pt x="314920" y="170259"/>
                  <a:pt x="293846" y="144899"/>
                  <a:pt x="287655" y="114300"/>
                </a:cubicBezTo>
                <a:lnTo>
                  <a:pt x="152400" y="114300"/>
                </a:lnTo>
                <a:cubicBezTo>
                  <a:pt x="131326" y="114300"/>
                  <a:pt x="114300" y="97274"/>
                  <a:pt x="114300" y="76200"/>
                </a:cubicBezTo>
                <a:cubicBezTo>
                  <a:pt x="114300" y="55126"/>
                  <a:pt x="131326" y="38100"/>
                  <a:pt x="152400" y="38100"/>
                </a:cubicBezTo>
                <a:lnTo>
                  <a:pt x="304800" y="38100"/>
                </a:lnTo>
                <a:cubicBezTo>
                  <a:pt x="322183" y="15002"/>
                  <a:pt x="349806" y="0"/>
                  <a:pt x="381000" y="0"/>
                </a:cubicBezTo>
                <a:cubicBezTo>
                  <a:pt x="412194" y="0"/>
                  <a:pt x="439817" y="15002"/>
                  <a:pt x="457200" y="38100"/>
                </a:cubicBezTo>
                <a:close/>
                <a:moveTo>
                  <a:pt x="523399" y="381000"/>
                </a:moveTo>
                <a:lnTo>
                  <a:pt x="695801" y="381000"/>
                </a:lnTo>
                <a:lnTo>
                  <a:pt x="609600" y="233124"/>
                </a:lnTo>
                <a:lnTo>
                  <a:pt x="523399" y="381000"/>
                </a:lnTo>
                <a:close/>
                <a:moveTo>
                  <a:pt x="609600" y="495300"/>
                </a:moveTo>
                <a:cubicBezTo>
                  <a:pt x="534710" y="495300"/>
                  <a:pt x="472440" y="454819"/>
                  <a:pt x="459581" y="401360"/>
                </a:cubicBezTo>
                <a:cubicBezTo>
                  <a:pt x="456486" y="388263"/>
                  <a:pt x="460772" y="374809"/>
                  <a:pt x="467558" y="363141"/>
                </a:cubicBezTo>
                <a:lnTo>
                  <a:pt x="580906" y="168831"/>
                </a:lnTo>
                <a:cubicBezTo>
                  <a:pt x="586859" y="158591"/>
                  <a:pt x="597813" y="152400"/>
                  <a:pt x="609600" y="152400"/>
                </a:cubicBezTo>
                <a:cubicBezTo>
                  <a:pt x="621387" y="152400"/>
                  <a:pt x="632341" y="158710"/>
                  <a:pt x="638294" y="168831"/>
                </a:cubicBezTo>
                <a:lnTo>
                  <a:pt x="751642" y="363141"/>
                </a:lnTo>
                <a:cubicBezTo>
                  <a:pt x="758428" y="374809"/>
                  <a:pt x="762714" y="388263"/>
                  <a:pt x="759619" y="401360"/>
                </a:cubicBezTo>
                <a:cubicBezTo>
                  <a:pt x="746760" y="454700"/>
                  <a:pt x="684490" y="495300"/>
                  <a:pt x="609600" y="495300"/>
                </a:cubicBezTo>
                <a:close/>
                <a:moveTo>
                  <a:pt x="150971" y="233124"/>
                </a:moveTo>
                <a:lnTo>
                  <a:pt x="64770" y="381000"/>
                </a:lnTo>
                <a:lnTo>
                  <a:pt x="237292" y="381000"/>
                </a:lnTo>
                <a:lnTo>
                  <a:pt x="150971" y="233124"/>
                </a:lnTo>
                <a:close/>
                <a:moveTo>
                  <a:pt x="1072" y="401360"/>
                </a:moveTo>
                <a:cubicBezTo>
                  <a:pt x="-2024" y="388263"/>
                  <a:pt x="2262" y="374809"/>
                  <a:pt x="9049" y="363141"/>
                </a:cubicBezTo>
                <a:lnTo>
                  <a:pt x="122396" y="168831"/>
                </a:lnTo>
                <a:cubicBezTo>
                  <a:pt x="128349" y="158591"/>
                  <a:pt x="139303" y="152400"/>
                  <a:pt x="151090" y="152400"/>
                </a:cubicBezTo>
                <a:cubicBezTo>
                  <a:pt x="162878" y="152400"/>
                  <a:pt x="173831" y="158710"/>
                  <a:pt x="179784" y="168831"/>
                </a:cubicBezTo>
                <a:lnTo>
                  <a:pt x="293132" y="363141"/>
                </a:lnTo>
                <a:cubicBezTo>
                  <a:pt x="299918" y="374809"/>
                  <a:pt x="304205" y="388263"/>
                  <a:pt x="301109" y="401360"/>
                </a:cubicBezTo>
                <a:cubicBezTo>
                  <a:pt x="288250" y="454700"/>
                  <a:pt x="225981" y="495300"/>
                  <a:pt x="151090" y="495300"/>
                </a:cubicBezTo>
                <a:cubicBezTo>
                  <a:pt x="76200" y="495300"/>
                  <a:pt x="13930" y="454819"/>
                  <a:pt x="1072" y="401360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11" name="Text 8"/>
          <p:cNvSpPr/>
          <p:nvPr/>
        </p:nvSpPr>
        <p:spPr>
          <a:xfrm>
            <a:off x="7782402" y="3251200"/>
            <a:ext cx="2667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Anuloma-Viloma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604000" y="3708400"/>
            <a:ext cx="5029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L'alternanza delle narici con pause confortevoli per equilibrare il sistema nervoso.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764655" y="4419600"/>
            <a:ext cx="4711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Benefici: Riduce l'ansia e la frequenza cardiaca.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0" y="5384800"/>
            <a:ext cx="12192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4A556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Nessuna ritenzione forzata. Si monitorano sempre i sintomi di affaticamento.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5-d2r90v9e3tpg8rchuqd0.png"/>
          <p:cNvPicPr>
            <a:picLocks noChangeAspect="1"/>
          </p:cNvPicPr>
          <p:nvPr/>
        </p:nvPicPr>
        <p:blipFill>
          <a:blip r:embed="rId3"/>
          <a:srcRect l="3322" r="3322"/>
          <a:stretch/>
        </p:blipFill>
        <p:spPr>
          <a:xfrm>
            <a:off x="0" y="0"/>
            <a:ext cx="12208510" cy="688213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 flipH="1">
            <a:off x="1504315" y="2314575"/>
            <a:ext cx="12700" cy="467995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4" name="Shape 1"/>
          <p:cNvSpPr/>
          <p:nvPr/>
        </p:nvSpPr>
        <p:spPr>
          <a:xfrm flipH="1">
            <a:off x="1504315" y="2936240"/>
            <a:ext cx="12700" cy="467995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/>
        </p:nvSpPr>
        <p:spPr>
          <a:xfrm flipH="1">
            <a:off x="1504315" y="3557905"/>
            <a:ext cx="12700" cy="467995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 flipH="1">
            <a:off x="1504315" y="4179570"/>
            <a:ext cx="12700" cy="467995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7" name="Shape 4"/>
          <p:cNvSpPr/>
          <p:nvPr/>
        </p:nvSpPr>
        <p:spPr>
          <a:xfrm flipH="1">
            <a:off x="1504315" y="4801235"/>
            <a:ext cx="12700" cy="467995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 flipH="1">
            <a:off x="1504315" y="5422900"/>
            <a:ext cx="12700" cy="467995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9" name="Text 6"/>
          <p:cNvSpPr/>
          <p:nvPr/>
        </p:nvSpPr>
        <p:spPr>
          <a:xfrm>
            <a:off x="838199" y="1301750"/>
            <a:ext cx="6672943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STRUTTURA DEL CORSO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506095" y="2257425"/>
            <a:ext cx="1041400" cy="43299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572895" y="2312670"/>
            <a:ext cx="9768205" cy="30341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Benvenuti e Obiettivi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506095" y="2879090"/>
            <a:ext cx="1041400" cy="43299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572895" y="2934335"/>
            <a:ext cx="9857105" cy="30341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Anatomia funzionale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506095" y="3500755"/>
            <a:ext cx="1041400" cy="43299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1572895" y="3556000"/>
            <a:ext cx="9768205" cy="30341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Lezioni 1-2: Addome e diaframma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506095" y="4122420"/>
            <a:ext cx="1041400" cy="43299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1572895" y="4177665"/>
            <a:ext cx="9857105" cy="30341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Lezioni 3-4: Torace e clavicole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506095" y="4744085"/>
            <a:ext cx="1041400" cy="43299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1572895" y="4799330"/>
            <a:ext cx="9768205" cy="30341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Lezioni 5-6: Integrazione e mantenimento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506095" y="5365750"/>
            <a:ext cx="1041400" cy="43299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1572895" y="5427345"/>
            <a:ext cx="9857105" cy="30341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Sicurezza e iscrizione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254000"/>
            <a:ext cx="6045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Lezione 6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965200"/>
            <a:ext cx="60452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solidFill>
                  <a:srgbClr val="42A5F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Il Piano di Mantenimento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1676245"/>
            <a:ext cx="5537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Creare una routine personalizzata per mantenere i benefici acquisiti nel tempo.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266700" y="2539845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70723" y="-4008"/>
                </a:moveTo>
                <a:cubicBezTo>
                  <a:pt x="73660" y="-5239"/>
                  <a:pt x="76994" y="-4882"/>
                  <a:pt x="79653" y="-3135"/>
                </a:cubicBezTo>
                <a:lnTo>
                  <a:pt x="114498" y="19963"/>
                </a:lnTo>
                <a:lnTo>
                  <a:pt x="149344" y="-3135"/>
                </a:lnTo>
                <a:cubicBezTo>
                  <a:pt x="152003" y="-4882"/>
                  <a:pt x="155337" y="-5199"/>
                  <a:pt x="158274" y="-4008"/>
                </a:cubicBezTo>
                <a:cubicBezTo>
                  <a:pt x="161211" y="-2818"/>
                  <a:pt x="163274" y="-198"/>
                  <a:pt x="163909" y="2897"/>
                </a:cubicBezTo>
                <a:lnTo>
                  <a:pt x="172204" y="43855"/>
                </a:lnTo>
                <a:lnTo>
                  <a:pt x="213162" y="52149"/>
                </a:lnTo>
                <a:cubicBezTo>
                  <a:pt x="216257" y="52784"/>
                  <a:pt x="218877" y="54928"/>
                  <a:pt x="220067" y="57825"/>
                </a:cubicBezTo>
                <a:cubicBezTo>
                  <a:pt x="221258" y="60722"/>
                  <a:pt x="220940" y="64095"/>
                  <a:pt x="219194" y="66754"/>
                </a:cubicBezTo>
                <a:lnTo>
                  <a:pt x="196096" y="101600"/>
                </a:lnTo>
                <a:lnTo>
                  <a:pt x="219194" y="136446"/>
                </a:lnTo>
                <a:cubicBezTo>
                  <a:pt x="220940" y="139105"/>
                  <a:pt x="221258" y="142438"/>
                  <a:pt x="220067" y="145375"/>
                </a:cubicBezTo>
                <a:cubicBezTo>
                  <a:pt x="218877" y="148312"/>
                  <a:pt x="216257" y="150455"/>
                  <a:pt x="213162" y="151051"/>
                </a:cubicBezTo>
                <a:lnTo>
                  <a:pt x="172164" y="159306"/>
                </a:lnTo>
                <a:lnTo>
                  <a:pt x="163909" y="200303"/>
                </a:lnTo>
                <a:cubicBezTo>
                  <a:pt x="163274" y="203398"/>
                  <a:pt x="161131" y="206018"/>
                  <a:pt x="158234" y="207208"/>
                </a:cubicBezTo>
                <a:cubicBezTo>
                  <a:pt x="155337" y="208399"/>
                  <a:pt x="151963" y="208082"/>
                  <a:pt x="149304" y="206335"/>
                </a:cubicBezTo>
                <a:lnTo>
                  <a:pt x="114459" y="183237"/>
                </a:lnTo>
                <a:lnTo>
                  <a:pt x="79613" y="206335"/>
                </a:lnTo>
                <a:cubicBezTo>
                  <a:pt x="76954" y="208082"/>
                  <a:pt x="73620" y="208399"/>
                  <a:pt x="70683" y="207208"/>
                </a:cubicBezTo>
                <a:cubicBezTo>
                  <a:pt x="67747" y="206018"/>
                  <a:pt x="65603" y="203398"/>
                  <a:pt x="65008" y="200303"/>
                </a:cubicBezTo>
                <a:lnTo>
                  <a:pt x="56753" y="159306"/>
                </a:lnTo>
                <a:lnTo>
                  <a:pt x="15756" y="151011"/>
                </a:lnTo>
                <a:cubicBezTo>
                  <a:pt x="12660" y="150376"/>
                  <a:pt x="10041" y="148233"/>
                  <a:pt x="8850" y="145336"/>
                </a:cubicBezTo>
                <a:cubicBezTo>
                  <a:pt x="7660" y="142438"/>
                  <a:pt x="7977" y="139065"/>
                  <a:pt x="9723" y="136406"/>
                </a:cubicBezTo>
                <a:lnTo>
                  <a:pt x="32822" y="101600"/>
                </a:lnTo>
                <a:lnTo>
                  <a:pt x="9723" y="66754"/>
                </a:lnTo>
                <a:cubicBezTo>
                  <a:pt x="7977" y="64095"/>
                  <a:pt x="7660" y="60762"/>
                  <a:pt x="8850" y="57825"/>
                </a:cubicBezTo>
                <a:cubicBezTo>
                  <a:pt x="10041" y="54888"/>
                  <a:pt x="12660" y="52745"/>
                  <a:pt x="15756" y="52149"/>
                </a:cubicBezTo>
                <a:lnTo>
                  <a:pt x="56753" y="43894"/>
                </a:lnTo>
                <a:lnTo>
                  <a:pt x="65048" y="2897"/>
                </a:lnTo>
                <a:cubicBezTo>
                  <a:pt x="65683" y="-198"/>
                  <a:pt x="67826" y="-2818"/>
                  <a:pt x="70723" y="-4008"/>
                </a:cubicBezTo>
                <a:close/>
                <a:moveTo>
                  <a:pt x="82391" y="101600"/>
                </a:moveTo>
                <a:cubicBezTo>
                  <a:pt x="82391" y="90200"/>
                  <a:pt x="88473" y="79666"/>
                  <a:pt x="98346" y="73966"/>
                </a:cubicBezTo>
                <a:cubicBezTo>
                  <a:pt x="108218" y="68266"/>
                  <a:pt x="120382" y="68266"/>
                  <a:pt x="130254" y="73966"/>
                </a:cubicBezTo>
                <a:cubicBezTo>
                  <a:pt x="140127" y="79666"/>
                  <a:pt x="146209" y="90200"/>
                  <a:pt x="146209" y="101600"/>
                </a:cubicBezTo>
                <a:cubicBezTo>
                  <a:pt x="146209" y="119211"/>
                  <a:pt x="131911" y="133509"/>
                  <a:pt x="114300" y="133509"/>
                </a:cubicBezTo>
                <a:cubicBezTo>
                  <a:pt x="96689" y="133509"/>
                  <a:pt x="82391" y="119211"/>
                  <a:pt x="82391" y="101600"/>
                </a:cubicBezTo>
                <a:close/>
                <a:moveTo>
                  <a:pt x="165259" y="101600"/>
                </a:moveTo>
                <a:cubicBezTo>
                  <a:pt x="165259" y="73475"/>
                  <a:pt x="142425" y="50641"/>
                  <a:pt x="114300" y="50641"/>
                </a:cubicBezTo>
                <a:cubicBezTo>
                  <a:pt x="86175" y="50641"/>
                  <a:pt x="63341" y="73475"/>
                  <a:pt x="63341" y="101600"/>
                </a:cubicBezTo>
                <a:cubicBezTo>
                  <a:pt x="63341" y="119806"/>
                  <a:pt x="73054" y="136629"/>
                  <a:pt x="88821" y="145732"/>
                </a:cubicBezTo>
                <a:cubicBezTo>
                  <a:pt x="104587" y="154834"/>
                  <a:pt x="124013" y="154834"/>
                  <a:pt x="139779" y="145732"/>
                </a:cubicBezTo>
                <a:cubicBezTo>
                  <a:pt x="155546" y="136629"/>
                  <a:pt x="165259" y="119806"/>
                  <a:pt x="165259" y="101600"/>
                </a:cubicBez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7" name="Text 4"/>
          <p:cNvSpPr/>
          <p:nvPr/>
        </p:nvSpPr>
        <p:spPr>
          <a:xfrm>
            <a:off x="660400" y="2489045"/>
            <a:ext cx="455541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 – 15 </a:t>
            </a:r>
            <a:r>
              <a:rPr lang="en-US" sz="16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minuti</a:t>
            </a: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al mattino per iniziare la giornata.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279400" y="2997045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0"/>
                </a:moveTo>
                <a:cubicBezTo>
                  <a:pt x="45482" y="0"/>
                  <a:pt x="0" y="45482"/>
                  <a:pt x="0" y="101600"/>
                </a:cubicBezTo>
                <a:cubicBezTo>
                  <a:pt x="0" y="157718"/>
                  <a:pt x="45482" y="203200"/>
                  <a:pt x="101600" y="203200"/>
                </a:cubicBezTo>
                <a:cubicBezTo>
                  <a:pt x="128905" y="203200"/>
                  <a:pt x="153710" y="192405"/>
                  <a:pt x="171966" y="174863"/>
                </a:cubicBezTo>
                <a:cubicBezTo>
                  <a:pt x="174863" y="172085"/>
                  <a:pt x="175697" y="167759"/>
                  <a:pt x="174069" y="164108"/>
                </a:cubicBezTo>
                <a:cubicBezTo>
                  <a:pt x="172442" y="160457"/>
                  <a:pt x="168632" y="158194"/>
                  <a:pt x="164624" y="158512"/>
                </a:cubicBezTo>
                <a:cubicBezTo>
                  <a:pt x="162679" y="158671"/>
                  <a:pt x="160734" y="158750"/>
                  <a:pt x="158750" y="158750"/>
                </a:cubicBezTo>
                <a:cubicBezTo>
                  <a:pt x="118427" y="158750"/>
                  <a:pt x="85725" y="126048"/>
                  <a:pt x="85725" y="85725"/>
                </a:cubicBezTo>
                <a:cubicBezTo>
                  <a:pt x="85725" y="57110"/>
                  <a:pt x="102195" y="32306"/>
                  <a:pt x="126246" y="20320"/>
                </a:cubicBezTo>
                <a:cubicBezTo>
                  <a:pt x="129858" y="18534"/>
                  <a:pt x="131921" y="14645"/>
                  <a:pt x="131445" y="10636"/>
                </a:cubicBezTo>
                <a:cubicBezTo>
                  <a:pt x="130969" y="6628"/>
                  <a:pt x="128032" y="3373"/>
                  <a:pt x="124103" y="2500"/>
                </a:cubicBezTo>
                <a:cubicBezTo>
                  <a:pt x="116840" y="873"/>
                  <a:pt x="109299" y="0"/>
                  <a:pt x="101600" y="0"/>
                </a:cubicBez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9" name="Text 6"/>
          <p:cNvSpPr/>
          <p:nvPr/>
        </p:nvSpPr>
        <p:spPr>
          <a:xfrm>
            <a:off x="660400" y="2946245"/>
            <a:ext cx="4555412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5 -10  minuti alla sera per prepararsi al riposo.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279400" y="3454245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56078"/>
                </a:moveTo>
                <a:lnTo>
                  <a:pt x="101600" y="178832"/>
                </a:lnTo>
                <a:lnTo>
                  <a:pt x="101798" y="178753"/>
                </a:lnTo>
                <a:cubicBezTo>
                  <a:pt x="123468" y="169743"/>
                  <a:pt x="146725" y="165100"/>
                  <a:pt x="170180" y="165100"/>
                </a:cubicBezTo>
                <a:lnTo>
                  <a:pt x="177800" y="165100"/>
                </a:lnTo>
                <a:lnTo>
                  <a:pt x="177800" y="38100"/>
                </a:lnTo>
                <a:lnTo>
                  <a:pt x="170180" y="38100"/>
                </a:lnTo>
                <a:cubicBezTo>
                  <a:pt x="153432" y="38100"/>
                  <a:pt x="136803" y="41434"/>
                  <a:pt x="121325" y="47863"/>
                </a:cubicBezTo>
                <a:cubicBezTo>
                  <a:pt x="114657" y="50641"/>
                  <a:pt x="108069" y="53380"/>
                  <a:pt x="101600" y="56078"/>
                </a:cubicBezTo>
                <a:close/>
                <a:moveTo>
                  <a:pt x="91638" y="24408"/>
                </a:moveTo>
                <a:lnTo>
                  <a:pt x="101600" y="28575"/>
                </a:lnTo>
                <a:lnTo>
                  <a:pt x="111562" y="24408"/>
                </a:lnTo>
                <a:cubicBezTo>
                  <a:pt x="130135" y="16669"/>
                  <a:pt x="150058" y="12700"/>
                  <a:pt x="170180" y="12700"/>
                </a:cubicBezTo>
                <a:lnTo>
                  <a:pt x="184150" y="12700"/>
                </a:lnTo>
                <a:cubicBezTo>
                  <a:pt x="194667" y="12700"/>
                  <a:pt x="203200" y="21233"/>
                  <a:pt x="203200" y="31750"/>
                </a:cubicBezTo>
                <a:lnTo>
                  <a:pt x="203200" y="171450"/>
                </a:lnTo>
                <a:cubicBezTo>
                  <a:pt x="203200" y="181967"/>
                  <a:pt x="194667" y="190500"/>
                  <a:pt x="184150" y="190500"/>
                </a:cubicBezTo>
                <a:lnTo>
                  <a:pt x="170180" y="190500"/>
                </a:lnTo>
                <a:cubicBezTo>
                  <a:pt x="150058" y="190500"/>
                  <a:pt x="130135" y="194469"/>
                  <a:pt x="111562" y="202208"/>
                </a:cubicBezTo>
                <a:lnTo>
                  <a:pt x="106482" y="204311"/>
                </a:lnTo>
                <a:cubicBezTo>
                  <a:pt x="103346" y="205621"/>
                  <a:pt x="99854" y="205621"/>
                  <a:pt x="96718" y="204311"/>
                </a:cubicBezTo>
                <a:lnTo>
                  <a:pt x="91638" y="202208"/>
                </a:lnTo>
                <a:cubicBezTo>
                  <a:pt x="73065" y="194469"/>
                  <a:pt x="53142" y="190500"/>
                  <a:pt x="33020" y="190500"/>
                </a:cubicBezTo>
                <a:lnTo>
                  <a:pt x="19050" y="190500"/>
                </a:lnTo>
                <a:cubicBezTo>
                  <a:pt x="8533" y="190500"/>
                  <a:pt x="0" y="181967"/>
                  <a:pt x="0" y="171450"/>
                </a:cubicBezTo>
                <a:lnTo>
                  <a:pt x="0" y="31750"/>
                </a:lnTo>
                <a:cubicBezTo>
                  <a:pt x="0" y="21233"/>
                  <a:pt x="8533" y="12700"/>
                  <a:pt x="19050" y="12700"/>
                </a:cubicBezTo>
                <a:lnTo>
                  <a:pt x="33020" y="12700"/>
                </a:lnTo>
                <a:cubicBezTo>
                  <a:pt x="53142" y="12700"/>
                  <a:pt x="73065" y="16669"/>
                  <a:pt x="91638" y="24408"/>
                </a:cubicBez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11" name="Text 8"/>
          <p:cNvSpPr/>
          <p:nvPr/>
        </p:nvSpPr>
        <p:spPr>
          <a:xfrm>
            <a:off x="660400" y="3403445"/>
            <a:ext cx="5016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Usare un diario per monitorare progressi e sintomi.</a:t>
            </a:r>
            <a:endParaRPr lang="en-US" sz="1600" dirty="0"/>
          </a:p>
        </p:txBody>
      </p:sp>
      <p:pic>
        <p:nvPicPr>
          <p:cNvPr id="12" name="Image 1" descr="https://kimi-web-img.moonshot.cn/img/thumbs.dreamstime.com/2a24ff1b101e927ee8e651a65bcd4744fab1d3db.jpg"/>
          <p:cNvPicPr>
            <a:picLocks noChangeAspect="1"/>
          </p:cNvPicPr>
          <p:nvPr/>
        </p:nvPicPr>
        <p:blipFill>
          <a:blip r:embed="rId4"/>
          <a:srcRect l="23723" r="23723"/>
          <a:stretch/>
        </p:blipFill>
        <p:spPr>
          <a:xfrm>
            <a:off x="6096000" y="254000"/>
            <a:ext cx="5842000" cy="6350000"/>
          </a:xfrm>
          <a:prstGeom prst="roundRect">
            <a:avLst>
              <a:gd name="adj" fmla="val 1739"/>
            </a:avLst>
          </a:prstGeom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4-d2r90v1e3tpg8rchuqc0.jpg"/>
          <p:cNvPicPr>
            <a:picLocks noChangeAspect="1"/>
          </p:cNvPicPr>
          <p:nvPr/>
        </p:nvPicPr>
        <p:blipFill>
          <a:blip r:embed="rId3"/>
          <a:srcRect l="3583" r="3583"/>
          <a:stretch/>
        </p:blipFill>
        <p:spPr>
          <a:xfrm>
            <a:off x="0" y="-20955"/>
            <a:ext cx="12192000" cy="69119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1520" y="1329690"/>
            <a:ext cx="2071370" cy="177819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731520" y="3013710"/>
            <a:ext cx="1098740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Sicurezza e iscrizione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160020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44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Sicurezza Prima di Tutto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2921516" y="2514600"/>
            <a:ext cx="5638800" cy="1981200"/>
          </a:xfrm>
          <a:custGeom>
            <a:avLst/>
            <a:gdLst/>
            <a:ahLst/>
            <a:cxnLst/>
            <a:rect l="l" t="t" r="r" b="b"/>
            <a:pathLst>
              <a:path w="5638800" h="1981200">
                <a:moveTo>
                  <a:pt x="101596" y="0"/>
                </a:moveTo>
                <a:lnTo>
                  <a:pt x="5537204" y="0"/>
                </a:lnTo>
                <a:cubicBezTo>
                  <a:pt x="5593314" y="0"/>
                  <a:pt x="5638800" y="45486"/>
                  <a:pt x="5638800" y="101596"/>
                </a:cubicBezTo>
                <a:lnTo>
                  <a:pt x="5638800" y="1879604"/>
                </a:lnTo>
                <a:cubicBezTo>
                  <a:pt x="5638800" y="1935714"/>
                  <a:pt x="5593314" y="1981200"/>
                  <a:pt x="5537204" y="1981200"/>
                </a:cubicBezTo>
                <a:lnTo>
                  <a:pt x="101596" y="1981200"/>
                </a:lnTo>
                <a:cubicBezTo>
                  <a:pt x="45486" y="1981200"/>
                  <a:pt x="0" y="1935714"/>
                  <a:pt x="0" y="1879604"/>
                </a:cubicBezTo>
                <a:lnTo>
                  <a:pt x="0" y="101596"/>
                </a:lnTo>
                <a:cubicBezTo>
                  <a:pt x="0" y="45486"/>
                  <a:pt x="45486" y="0"/>
                  <a:pt x="101596" y="0"/>
                </a:cubicBezTo>
                <a:close/>
              </a:path>
            </a:pathLst>
          </a:custGeom>
          <a:solidFill>
            <a:srgbClr val="B1CEEB">
              <a:alpha val="30196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3873889" y="2882900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4300" y="0"/>
                </a:moveTo>
                <a:cubicBezTo>
                  <a:pt x="120863" y="0"/>
                  <a:pt x="126891" y="3617"/>
                  <a:pt x="130016" y="9376"/>
                </a:cubicBezTo>
                <a:lnTo>
                  <a:pt x="226457" y="187970"/>
                </a:lnTo>
                <a:cubicBezTo>
                  <a:pt x="229448" y="193506"/>
                  <a:pt x="229314" y="200204"/>
                  <a:pt x="226100" y="205606"/>
                </a:cubicBezTo>
                <a:cubicBezTo>
                  <a:pt x="222885" y="211009"/>
                  <a:pt x="217036" y="214313"/>
                  <a:pt x="210741" y="214313"/>
                </a:cubicBezTo>
                <a:lnTo>
                  <a:pt x="17859" y="214313"/>
                </a:lnTo>
                <a:cubicBezTo>
                  <a:pt x="11564" y="214313"/>
                  <a:pt x="5760" y="211009"/>
                  <a:pt x="2500" y="205606"/>
                </a:cubicBezTo>
                <a:cubicBezTo>
                  <a:pt x="-759" y="200204"/>
                  <a:pt x="-848" y="193506"/>
                  <a:pt x="2143" y="187970"/>
                </a:cubicBezTo>
                <a:lnTo>
                  <a:pt x="98584" y="9376"/>
                </a:lnTo>
                <a:cubicBezTo>
                  <a:pt x="101709" y="3617"/>
                  <a:pt x="107737" y="0"/>
                  <a:pt x="114300" y="0"/>
                </a:cubicBezTo>
                <a:close/>
                <a:moveTo>
                  <a:pt x="114300" y="75009"/>
                </a:moveTo>
                <a:cubicBezTo>
                  <a:pt x="108362" y="75009"/>
                  <a:pt x="103584" y="79787"/>
                  <a:pt x="103584" y="85725"/>
                </a:cubicBezTo>
                <a:lnTo>
                  <a:pt x="103584" y="135731"/>
                </a:lnTo>
                <a:cubicBezTo>
                  <a:pt x="103584" y="141669"/>
                  <a:pt x="108362" y="146447"/>
                  <a:pt x="114300" y="146447"/>
                </a:cubicBezTo>
                <a:cubicBezTo>
                  <a:pt x="120238" y="146447"/>
                  <a:pt x="125016" y="141669"/>
                  <a:pt x="125016" y="135731"/>
                </a:cubicBezTo>
                <a:lnTo>
                  <a:pt x="125016" y="85725"/>
                </a:lnTo>
                <a:cubicBezTo>
                  <a:pt x="125016" y="79787"/>
                  <a:pt x="120238" y="75009"/>
                  <a:pt x="114300" y="75009"/>
                </a:cubicBezTo>
                <a:close/>
                <a:moveTo>
                  <a:pt x="126221" y="171450"/>
                </a:moveTo>
                <a:cubicBezTo>
                  <a:pt x="126492" y="167025"/>
                  <a:pt x="124286" y="162815"/>
                  <a:pt x="120492" y="160521"/>
                </a:cubicBezTo>
                <a:cubicBezTo>
                  <a:pt x="116699" y="158226"/>
                  <a:pt x="111946" y="158226"/>
                  <a:pt x="108152" y="160521"/>
                </a:cubicBezTo>
                <a:cubicBezTo>
                  <a:pt x="104359" y="162815"/>
                  <a:pt x="102152" y="167025"/>
                  <a:pt x="102424" y="171450"/>
                </a:cubicBezTo>
                <a:cubicBezTo>
                  <a:pt x="102152" y="175875"/>
                  <a:pt x="104359" y="180085"/>
                  <a:pt x="108152" y="182379"/>
                </a:cubicBezTo>
                <a:cubicBezTo>
                  <a:pt x="111946" y="184674"/>
                  <a:pt x="116699" y="184674"/>
                  <a:pt x="120492" y="182379"/>
                </a:cubicBezTo>
                <a:cubicBezTo>
                  <a:pt x="124286" y="180085"/>
                  <a:pt x="126492" y="175875"/>
                  <a:pt x="126221" y="171450"/>
                </a:cubicBez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10" name="Text 7"/>
          <p:cNvSpPr/>
          <p:nvPr/>
        </p:nvSpPr>
        <p:spPr>
          <a:xfrm>
            <a:off x="4235839" y="2819400"/>
            <a:ext cx="4635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28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Interrompere Subito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3842139" y="3327400"/>
            <a:ext cx="5029200" cy="863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222250" indent="-22225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0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Capogiri o nausea</a:t>
            </a:r>
            <a:endParaRPr lang="en-US" sz="2400" dirty="0"/>
          </a:p>
          <a:p>
            <a:pPr marL="222250" indent="-22225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0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Tosse persistente</a:t>
            </a:r>
            <a:endParaRPr lang="en-US" sz="2400" dirty="0"/>
          </a:p>
          <a:p>
            <a:pPr marL="222250" indent="-222250">
              <a:lnSpc>
                <a:spcPct val="120000"/>
              </a:lnSpc>
              <a:spcBef>
                <a:spcPts val="10"/>
              </a:spcBef>
              <a:buSzPct val="100000"/>
              <a:buChar char="•"/>
            </a:pPr>
            <a:r>
              <a:rPr lang="en-US" sz="20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Saturazione &lt; 92%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254000" y="4902200"/>
            <a:ext cx="1168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Mantenere l'ambiente </a:t>
            </a:r>
            <a:r>
              <a:rPr lang="en-US" sz="2000" dirty="0">
                <a:solidFill>
                  <a:srgbClr val="42A5F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ventilato</a:t>
            </a:r>
            <a:r>
              <a:rPr lang="en-US" sz="20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e avere sempre dell'</a:t>
            </a:r>
            <a:r>
              <a:rPr lang="en-US" sz="2000" dirty="0">
                <a:solidFill>
                  <a:srgbClr val="42A5F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acqua</a:t>
            </a:r>
            <a:r>
              <a:rPr lang="en-US" sz="20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 portata di mano.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154940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Cosa Serve e Come Funziona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2514600"/>
            <a:ext cx="317500" cy="254000"/>
          </a:xfrm>
          <a:custGeom>
            <a:avLst/>
            <a:gdLst/>
            <a:ahLst/>
            <a:cxnLst/>
            <a:rect l="l" t="t" r="r" b="b"/>
            <a:pathLst>
              <a:path w="317500" h="254000">
                <a:moveTo>
                  <a:pt x="63500" y="15875"/>
                </a:moveTo>
                <a:cubicBezTo>
                  <a:pt x="45988" y="15875"/>
                  <a:pt x="31750" y="30113"/>
                  <a:pt x="31750" y="47625"/>
                </a:cubicBezTo>
                <a:lnTo>
                  <a:pt x="31750" y="166688"/>
                </a:lnTo>
                <a:lnTo>
                  <a:pt x="63500" y="166688"/>
                </a:lnTo>
                <a:lnTo>
                  <a:pt x="63500" y="47625"/>
                </a:lnTo>
                <a:lnTo>
                  <a:pt x="254000" y="47625"/>
                </a:lnTo>
                <a:lnTo>
                  <a:pt x="254000" y="166688"/>
                </a:lnTo>
                <a:lnTo>
                  <a:pt x="285750" y="166688"/>
                </a:lnTo>
                <a:lnTo>
                  <a:pt x="285750" y="47625"/>
                </a:lnTo>
                <a:cubicBezTo>
                  <a:pt x="285750" y="30113"/>
                  <a:pt x="271512" y="15875"/>
                  <a:pt x="254000" y="15875"/>
                </a:cubicBezTo>
                <a:lnTo>
                  <a:pt x="63500" y="15875"/>
                </a:lnTo>
                <a:close/>
                <a:moveTo>
                  <a:pt x="9525" y="190500"/>
                </a:moveTo>
                <a:cubicBezTo>
                  <a:pt x="4266" y="190500"/>
                  <a:pt x="0" y="194766"/>
                  <a:pt x="0" y="200025"/>
                </a:cubicBezTo>
                <a:cubicBezTo>
                  <a:pt x="0" y="221059"/>
                  <a:pt x="17066" y="238125"/>
                  <a:pt x="38100" y="238125"/>
                </a:cubicBezTo>
                <a:lnTo>
                  <a:pt x="279400" y="238125"/>
                </a:lnTo>
                <a:cubicBezTo>
                  <a:pt x="300434" y="238125"/>
                  <a:pt x="317500" y="221059"/>
                  <a:pt x="317500" y="200025"/>
                </a:cubicBezTo>
                <a:cubicBezTo>
                  <a:pt x="317500" y="194766"/>
                  <a:pt x="313234" y="190500"/>
                  <a:pt x="307975" y="190500"/>
                </a:cubicBezTo>
                <a:lnTo>
                  <a:pt x="9525" y="190500"/>
                </a:ln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5" name="Text 2"/>
          <p:cNvSpPr/>
          <p:nvPr/>
        </p:nvSpPr>
        <p:spPr>
          <a:xfrm>
            <a:off x="723900" y="2463800"/>
            <a:ext cx="5168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2000" dirty="0">
                <a:solidFill>
                  <a:srgbClr val="42A5F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Materiale Tecnico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266700" y="30734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38100" y="25400"/>
                </a:moveTo>
                <a:cubicBezTo>
                  <a:pt x="24090" y="25400"/>
                  <a:pt x="12700" y="36790"/>
                  <a:pt x="12700" y="50800"/>
                </a:cubicBezTo>
                <a:lnTo>
                  <a:pt x="12700" y="152400"/>
                </a:lnTo>
                <a:cubicBezTo>
                  <a:pt x="12700" y="166410"/>
                  <a:pt x="24090" y="177800"/>
                  <a:pt x="38100" y="177800"/>
                </a:cubicBezTo>
                <a:lnTo>
                  <a:pt x="139700" y="177800"/>
                </a:lnTo>
                <a:cubicBezTo>
                  <a:pt x="153710" y="177800"/>
                  <a:pt x="165100" y="166410"/>
                  <a:pt x="165100" y="152400"/>
                </a:cubicBezTo>
                <a:lnTo>
                  <a:pt x="165100" y="50800"/>
                </a:lnTo>
                <a:cubicBezTo>
                  <a:pt x="165100" y="36790"/>
                  <a:pt x="153710" y="25400"/>
                  <a:pt x="139700" y="25400"/>
                </a:cubicBezTo>
                <a:lnTo>
                  <a:pt x="38100" y="25400"/>
                </a:lnTo>
                <a:close/>
                <a:moveTo>
                  <a:pt x="184150" y="133350"/>
                </a:moveTo>
                <a:lnTo>
                  <a:pt x="213320" y="156686"/>
                </a:lnTo>
                <a:cubicBezTo>
                  <a:pt x="214987" y="158036"/>
                  <a:pt x="217051" y="158750"/>
                  <a:pt x="219194" y="158750"/>
                </a:cubicBezTo>
                <a:cubicBezTo>
                  <a:pt x="224393" y="158750"/>
                  <a:pt x="228600" y="154543"/>
                  <a:pt x="228600" y="149344"/>
                </a:cubicBezTo>
                <a:lnTo>
                  <a:pt x="228600" y="53856"/>
                </a:lnTo>
                <a:cubicBezTo>
                  <a:pt x="228600" y="48657"/>
                  <a:pt x="224393" y="44450"/>
                  <a:pt x="219194" y="44450"/>
                </a:cubicBezTo>
                <a:cubicBezTo>
                  <a:pt x="217051" y="44450"/>
                  <a:pt x="214987" y="45164"/>
                  <a:pt x="213320" y="46514"/>
                </a:cubicBezTo>
                <a:lnTo>
                  <a:pt x="184150" y="69850"/>
                </a:lnTo>
                <a:lnTo>
                  <a:pt x="184150" y="133350"/>
                </a:ln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7" name="Text 4"/>
          <p:cNvSpPr/>
          <p:nvPr/>
        </p:nvSpPr>
        <p:spPr>
          <a:xfrm>
            <a:off x="660399" y="3022600"/>
            <a:ext cx="319595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Device con </a:t>
            </a:r>
            <a:r>
              <a:rPr lang="en-US" sz="16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videocamera</a:t>
            </a: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accesa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60400" y="3429000"/>
            <a:ext cx="3657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Connessione</a:t>
            </a: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stabile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304800" y="3886200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203200">
                <a:moveTo>
                  <a:pt x="0" y="25400"/>
                </a:moveTo>
                <a:cubicBezTo>
                  <a:pt x="0" y="11390"/>
                  <a:pt x="11390" y="0"/>
                  <a:pt x="25400" y="0"/>
                </a:cubicBezTo>
                <a:lnTo>
                  <a:pt x="84733" y="0"/>
                </a:lnTo>
                <a:cubicBezTo>
                  <a:pt x="91480" y="0"/>
                  <a:pt x="97949" y="2659"/>
                  <a:pt x="102711" y="7422"/>
                </a:cubicBezTo>
                <a:lnTo>
                  <a:pt x="144978" y="49728"/>
                </a:lnTo>
                <a:cubicBezTo>
                  <a:pt x="149741" y="54491"/>
                  <a:pt x="152400" y="60960"/>
                  <a:pt x="152400" y="67707"/>
                </a:cubicBezTo>
                <a:lnTo>
                  <a:pt x="152400" y="177800"/>
                </a:lnTo>
                <a:cubicBezTo>
                  <a:pt x="152400" y="191810"/>
                  <a:pt x="141010" y="203200"/>
                  <a:pt x="127000" y="203200"/>
                </a:cubicBezTo>
                <a:lnTo>
                  <a:pt x="25400" y="203200"/>
                </a:lnTo>
                <a:cubicBezTo>
                  <a:pt x="11390" y="203200"/>
                  <a:pt x="0" y="191810"/>
                  <a:pt x="0" y="177800"/>
                </a:cubicBezTo>
                <a:lnTo>
                  <a:pt x="0" y="25400"/>
                </a:lnTo>
                <a:close/>
                <a:moveTo>
                  <a:pt x="82550" y="23217"/>
                </a:moveTo>
                <a:lnTo>
                  <a:pt x="82550" y="60325"/>
                </a:lnTo>
                <a:cubicBezTo>
                  <a:pt x="82550" y="65603"/>
                  <a:pt x="86797" y="69850"/>
                  <a:pt x="92075" y="69850"/>
                </a:cubicBezTo>
                <a:lnTo>
                  <a:pt x="129183" y="69850"/>
                </a:lnTo>
                <a:lnTo>
                  <a:pt x="82550" y="23217"/>
                </a:lnTo>
                <a:close/>
                <a:moveTo>
                  <a:pt x="31750" y="120650"/>
                </a:moveTo>
                <a:lnTo>
                  <a:pt x="31750" y="158750"/>
                </a:lnTo>
                <a:cubicBezTo>
                  <a:pt x="31750" y="165775"/>
                  <a:pt x="37425" y="171450"/>
                  <a:pt x="44450" y="171450"/>
                </a:cubicBezTo>
                <a:lnTo>
                  <a:pt x="82550" y="171450"/>
                </a:lnTo>
                <a:cubicBezTo>
                  <a:pt x="89575" y="171450"/>
                  <a:pt x="95250" y="165775"/>
                  <a:pt x="95250" y="158750"/>
                </a:cubicBezTo>
                <a:lnTo>
                  <a:pt x="95250" y="149225"/>
                </a:lnTo>
                <a:lnTo>
                  <a:pt x="109141" y="163116"/>
                </a:lnTo>
                <a:cubicBezTo>
                  <a:pt x="110411" y="164386"/>
                  <a:pt x="112117" y="165100"/>
                  <a:pt x="113903" y="165100"/>
                </a:cubicBezTo>
                <a:cubicBezTo>
                  <a:pt x="117634" y="165100"/>
                  <a:pt x="120650" y="162084"/>
                  <a:pt x="120650" y="158353"/>
                </a:cubicBezTo>
                <a:lnTo>
                  <a:pt x="120650" y="121007"/>
                </a:lnTo>
                <a:cubicBezTo>
                  <a:pt x="120650" y="117277"/>
                  <a:pt x="117634" y="114260"/>
                  <a:pt x="113903" y="114260"/>
                </a:cubicBezTo>
                <a:cubicBezTo>
                  <a:pt x="112117" y="114260"/>
                  <a:pt x="110411" y="114975"/>
                  <a:pt x="109141" y="116245"/>
                </a:cubicBezTo>
                <a:lnTo>
                  <a:pt x="95250" y="130135"/>
                </a:lnTo>
                <a:lnTo>
                  <a:pt x="95250" y="120610"/>
                </a:lnTo>
                <a:cubicBezTo>
                  <a:pt x="95250" y="113586"/>
                  <a:pt x="89575" y="107910"/>
                  <a:pt x="82550" y="107910"/>
                </a:cubicBezTo>
                <a:lnTo>
                  <a:pt x="44450" y="107910"/>
                </a:lnTo>
                <a:cubicBezTo>
                  <a:pt x="37425" y="107910"/>
                  <a:pt x="31750" y="113586"/>
                  <a:pt x="31750" y="120610"/>
                </a:cubicBez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11" name="Text 8"/>
          <p:cNvSpPr/>
          <p:nvPr/>
        </p:nvSpPr>
        <p:spPr>
          <a:xfrm>
            <a:off x="660399" y="3835400"/>
            <a:ext cx="3657599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Lezioni </a:t>
            </a:r>
            <a:r>
              <a:rPr lang="en-US" sz="16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registrate</a:t>
            </a: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(in </a:t>
            </a:r>
            <a:r>
              <a:rPr lang="en-US" sz="16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caso</a:t>
            </a: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di </a:t>
            </a:r>
            <a:r>
              <a:rPr lang="en-US" sz="16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assenza</a:t>
            </a: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)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266700" y="4292600"/>
            <a:ext cx="228600" cy="203200"/>
          </a:xfrm>
          <a:custGeom>
            <a:avLst/>
            <a:gdLst/>
            <a:ahLst/>
            <a:cxnLst/>
            <a:rect l="l" t="t" r="r" b="b"/>
            <a:pathLst>
              <a:path w="228600" h="203200">
                <a:moveTo>
                  <a:pt x="152400" y="57150"/>
                </a:moveTo>
                <a:cubicBezTo>
                  <a:pt x="152400" y="95726"/>
                  <a:pt x="118269" y="127000"/>
                  <a:pt x="76200" y="127000"/>
                </a:cubicBezTo>
                <a:cubicBezTo>
                  <a:pt x="65603" y="127000"/>
                  <a:pt x="55523" y="125016"/>
                  <a:pt x="46355" y="121444"/>
                </a:cubicBezTo>
                <a:lnTo>
                  <a:pt x="13970" y="138589"/>
                </a:lnTo>
                <a:cubicBezTo>
                  <a:pt x="10279" y="140533"/>
                  <a:pt x="5755" y="139859"/>
                  <a:pt x="2778" y="136922"/>
                </a:cubicBezTo>
                <a:cubicBezTo>
                  <a:pt x="-198" y="133985"/>
                  <a:pt x="-873" y="129421"/>
                  <a:pt x="1111" y="125730"/>
                </a:cubicBezTo>
                <a:lnTo>
                  <a:pt x="15240" y="99060"/>
                </a:lnTo>
                <a:cubicBezTo>
                  <a:pt x="5675" y="87392"/>
                  <a:pt x="0" y="72866"/>
                  <a:pt x="0" y="57150"/>
                </a:cubicBezTo>
                <a:cubicBezTo>
                  <a:pt x="0" y="18574"/>
                  <a:pt x="34131" y="-12700"/>
                  <a:pt x="76200" y="-12700"/>
                </a:cubicBezTo>
                <a:cubicBezTo>
                  <a:pt x="118269" y="-12700"/>
                  <a:pt x="152400" y="18574"/>
                  <a:pt x="152400" y="57150"/>
                </a:cubicBezTo>
                <a:close/>
                <a:moveTo>
                  <a:pt x="152400" y="203200"/>
                </a:moveTo>
                <a:cubicBezTo>
                  <a:pt x="115054" y="203200"/>
                  <a:pt x="83979" y="178554"/>
                  <a:pt x="77470" y="146050"/>
                </a:cubicBezTo>
                <a:cubicBezTo>
                  <a:pt x="125095" y="145455"/>
                  <a:pt x="166489" y="111562"/>
                  <a:pt x="171053" y="65603"/>
                </a:cubicBezTo>
                <a:cubicBezTo>
                  <a:pt x="204113" y="73223"/>
                  <a:pt x="228600" y="100648"/>
                  <a:pt x="228600" y="133350"/>
                </a:cubicBezTo>
                <a:cubicBezTo>
                  <a:pt x="228600" y="149066"/>
                  <a:pt x="222925" y="163592"/>
                  <a:pt x="213360" y="175260"/>
                </a:cubicBezTo>
                <a:lnTo>
                  <a:pt x="227489" y="201930"/>
                </a:lnTo>
                <a:cubicBezTo>
                  <a:pt x="229433" y="205621"/>
                  <a:pt x="228759" y="210145"/>
                  <a:pt x="225822" y="213122"/>
                </a:cubicBezTo>
                <a:cubicBezTo>
                  <a:pt x="222885" y="216098"/>
                  <a:pt x="218321" y="216773"/>
                  <a:pt x="214630" y="214789"/>
                </a:cubicBezTo>
                <a:lnTo>
                  <a:pt x="182245" y="197644"/>
                </a:lnTo>
                <a:cubicBezTo>
                  <a:pt x="173077" y="201216"/>
                  <a:pt x="162997" y="203200"/>
                  <a:pt x="152400" y="203200"/>
                </a:cubicBez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13" name="Text 10"/>
          <p:cNvSpPr/>
          <p:nvPr/>
        </p:nvSpPr>
        <p:spPr>
          <a:xfrm>
            <a:off x="660400" y="4241800"/>
            <a:ext cx="3276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Chat per domande in diretta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6299200" y="2514600"/>
            <a:ext cx="317500" cy="254000"/>
          </a:xfrm>
          <a:custGeom>
            <a:avLst/>
            <a:gdLst/>
            <a:ahLst/>
            <a:cxnLst/>
            <a:rect l="l" t="t" r="r" b="b"/>
            <a:pathLst>
              <a:path w="317500" h="254000">
                <a:moveTo>
                  <a:pt x="71438" y="134938"/>
                </a:moveTo>
                <a:cubicBezTo>
                  <a:pt x="71438" y="111472"/>
                  <a:pt x="54471" y="91976"/>
                  <a:pt x="32147" y="88057"/>
                </a:cubicBezTo>
                <a:cubicBezTo>
                  <a:pt x="35719" y="56356"/>
                  <a:pt x="62607" y="31750"/>
                  <a:pt x="95250" y="31750"/>
                </a:cubicBezTo>
                <a:lnTo>
                  <a:pt x="222250" y="31750"/>
                </a:lnTo>
                <a:cubicBezTo>
                  <a:pt x="254893" y="31750"/>
                  <a:pt x="281781" y="56356"/>
                  <a:pt x="285353" y="88057"/>
                </a:cubicBezTo>
                <a:cubicBezTo>
                  <a:pt x="263029" y="92025"/>
                  <a:pt x="246063" y="111472"/>
                  <a:pt x="246063" y="134938"/>
                </a:cubicBezTo>
                <a:lnTo>
                  <a:pt x="246063" y="150813"/>
                </a:lnTo>
                <a:lnTo>
                  <a:pt x="71438" y="150813"/>
                </a:lnTo>
                <a:lnTo>
                  <a:pt x="71438" y="134938"/>
                </a:lnTo>
                <a:close/>
                <a:moveTo>
                  <a:pt x="0" y="190500"/>
                </a:moveTo>
                <a:lnTo>
                  <a:pt x="0" y="134938"/>
                </a:lnTo>
                <a:cubicBezTo>
                  <a:pt x="0" y="121791"/>
                  <a:pt x="10666" y="111125"/>
                  <a:pt x="23812" y="111125"/>
                </a:cubicBezTo>
                <a:cubicBezTo>
                  <a:pt x="36959" y="111125"/>
                  <a:pt x="47625" y="121791"/>
                  <a:pt x="47625" y="134938"/>
                </a:cubicBezTo>
                <a:lnTo>
                  <a:pt x="47625" y="174625"/>
                </a:lnTo>
                <a:lnTo>
                  <a:pt x="269875" y="174625"/>
                </a:lnTo>
                <a:lnTo>
                  <a:pt x="269875" y="134938"/>
                </a:lnTo>
                <a:cubicBezTo>
                  <a:pt x="269875" y="121791"/>
                  <a:pt x="280541" y="111125"/>
                  <a:pt x="293688" y="111125"/>
                </a:cubicBezTo>
                <a:cubicBezTo>
                  <a:pt x="306834" y="111125"/>
                  <a:pt x="317500" y="121791"/>
                  <a:pt x="317500" y="134938"/>
                </a:cubicBezTo>
                <a:lnTo>
                  <a:pt x="317500" y="190500"/>
                </a:lnTo>
                <a:cubicBezTo>
                  <a:pt x="317500" y="208012"/>
                  <a:pt x="303262" y="222250"/>
                  <a:pt x="285750" y="222250"/>
                </a:cubicBezTo>
                <a:lnTo>
                  <a:pt x="31750" y="222250"/>
                </a:lnTo>
                <a:cubicBezTo>
                  <a:pt x="14238" y="222250"/>
                  <a:pt x="0" y="208012"/>
                  <a:pt x="0" y="190500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15" name="Text 12"/>
          <p:cNvSpPr/>
          <p:nvPr/>
        </p:nvSpPr>
        <p:spPr>
          <a:xfrm>
            <a:off x="6769100" y="2463800"/>
            <a:ext cx="5168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2000" dirty="0">
                <a:solidFill>
                  <a:srgbClr val="42A5F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Materiale per la Pratica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299200" y="3073400"/>
            <a:ext cx="254000" cy="203200"/>
          </a:xfrm>
          <a:custGeom>
            <a:avLst/>
            <a:gdLst/>
            <a:ahLst/>
            <a:cxnLst/>
            <a:rect l="l" t="t" r="r" b="b"/>
            <a:pathLst>
              <a:path w="254000" h="203200">
                <a:moveTo>
                  <a:pt x="57150" y="107950"/>
                </a:moveTo>
                <a:cubicBezTo>
                  <a:pt x="57150" y="89178"/>
                  <a:pt x="43577" y="73581"/>
                  <a:pt x="25717" y="70445"/>
                </a:cubicBezTo>
                <a:cubicBezTo>
                  <a:pt x="28575" y="45085"/>
                  <a:pt x="50086" y="25400"/>
                  <a:pt x="76200" y="25400"/>
                </a:cubicBezTo>
                <a:lnTo>
                  <a:pt x="177800" y="25400"/>
                </a:lnTo>
                <a:cubicBezTo>
                  <a:pt x="203914" y="25400"/>
                  <a:pt x="225425" y="45085"/>
                  <a:pt x="228283" y="70445"/>
                </a:cubicBezTo>
                <a:cubicBezTo>
                  <a:pt x="210423" y="73620"/>
                  <a:pt x="196850" y="89178"/>
                  <a:pt x="196850" y="107950"/>
                </a:cubicBezTo>
                <a:lnTo>
                  <a:pt x="196850" y="120650"/>
                </a:lnTo>
                <a:lnTo>
                  <a:pt x="57150" y="120650"/>
                </a:lnTo>
                <a:lnTo>
                  <a:pt x="57150" y="107950"/>
                </a:lnTo>
                <a:close/>
                <a:moveTo>
                  <a:pt x="0" y="152400"/>
                </a:moveTo>
                <a:lnTo>
                  <a:pt x="0" y="107950"/>
                </a:lnTo>
                <a:cubicBezTo>
                  <a:pt x="0" y="97433"/>
                  <a:pt x="8533" y="88900"/>
                  <a:pt x="19050" y="88900"/>
                </a:cubicBezTo>
                <a:cubicBezTo>
                  <a:pt x="29567" y="88900"/>
                  <a:pt x="38100" y="97433"/>
                  <a:pt x="38100" y="107950"/>
                </a:cubicBezTo>
                <a:lnTo>
                  <a:pt x="38100" y="139700"/>
                </a:lnTo>
                <a:lnTo>
                  <a:pt x="215900" y="139700"/>
                </a:lnTo>
                <a:lnTo>
                  <a:pt x="215900" y="107950"/>
                </a:lnTo>
                <a:cubicBezTo>
                  <a:pt x="215900" y="97433"/>
                  <a:pt x="224433" y="88900"/>
                  <a:pt x="234950" y="88900"/>
                </a:cubicBezTo>
                <a:cubicBezTo>
                  <a:pt x="245467" y="88900"/>
                  <a:pt x="254000" y="97433"/>
                  <a:pt x="254000" y="107950"/>
                </a:cubicBezTo>
                <a:lnTo>
                  <a:pt x="254000" y="152400"/>
                </a:lnTo>
                <a:cubicBezTo>
                  <a:pt x="254000" y="166410"/>
                  <a:pt x="242610" y="177800"/>
                  <a:pt x="228600" y="177800"/>
                </a:cubicBezTo>
                <a:lnTo>
                  <a:pt x="25400" y="177800"/>
                </a:lnTo>
                <a:cubicBezTo>
                  <a:pt x="11390" y="177800"/>
                  <a:pt x="0" y="166410"/>
                  <a:pt x="0" y="152400"/>
                </a:cubicBez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17" name="Text 14"/>
          <p:cNvSpPr/>
          <p:nvPr/>
        </p:nvSpPr>
        <p:spPr>
          <a:xfrm>
            <a:off x="6705600" y="3022600"/>
            <a:ext cx="3060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Tappetino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6299200" y="3479800"/>
            <a:ext cx="254000" cy="203200"/>
          </a:xfrm>
          <a:custGeom>
            <a:avLst/>
            <a:gdLst/>
            <a:ahLst/>
            <a:cxnLst/>
            <a:rect l="l" t="t" r="r" b="b"/>
            <a:pathLst>
              <a:path w="254000" h="203200">
                <a:moveTo>
                  <a:pt x="57150" y="107950"/>
                </a:moveTo>
                <a:cubicBezTo>
                  <a:pt x="57150" y="89178"/>
                  <a:pt x="43577" y="73581"/>
                  <a:pt x="25717" y="70445"/>
                </a:cubicBezTo>
                <a:cubicBezTo>
                  <a:pt x="28575" y="45085"/>
                  <a:pt x="50086" y="25400"/>
                  <a:pt x="76200" y="25400"/>
                </a:cubicBezTo>
                <a:lnTo>
                  <a:pt x="177800" y="25400"/>
                </a:lnTo>
                <a:cubicBezTo>
                  <a:pt x="203914" y="25400"/>
                  <a:pt x="225425" y="45085"/>
                  <a:pt x="228283" y="70445"/>
                </a:cubicBezTo>
                <a:cubicBezTo>
                  <a:pt x="210423" y="73620"/>
                  <a:pt x="196850" y="89178"/>
                  <a:pt x="196850" y="107950"/>
                </a:cubicBezTo>
                <a:lnTo>
                  <a:pt x="196850" y="120650"/>
                </a:lnTo>
                <a:lnTo>
                  <a:pt x="57150" y="120650"/>
                </a:lnTo>
                <a:lnTo>
                  <a:pt x="57150" y="107950"/>
                </a:lnTo>
                <a:close/>
                <a:moveTo>
                  <a:pt x="0" y="152400"/>
                </a:moveTo>
                <a:lnTo>
                  <a:pt x="0" y="107950"/>
                </a:lnTo>
                <a:cubicBezTo>
                  <a:pt x="0" y="97433"/>
                  <a:pt x="8533" y="88900"/>
                  <a:pt x="19050" y="88900"/>
                </a:cubicBezTo>
                <a:cubicBezTo>
                  <a:pt x="29567" y="88900"/>
                  <a:pt x="38100" y="97433"/>
                  <a:pt x="38100" y="107950"/>
                </a:cubicBezTo>
                <a:lnTo>
                  <a:pt x="38100" y="139700"/>
                </a:lnTo>
                <a:lnTo>
                  <a:pt x="215900" y="139700"/>
                </a:lnTo>
                <a:lnTo>
                  <a:pt x="215900" y="107950"/>
                </a:lnTo>
                <a:cubicBezTo>
                  <a:pt x="215900" y="97433"/>
                  <a:pt x="224433" y="88900"/>
                  <a:pt x="234950" y="88900"/>
                </a:cubicBezTo>
                <a:cubicBezTo>
                  <a:pt x="245467" y="88900"/>
                  <a:pt x="254000" y="97433"/>
                  <a:pt x="254000" y="107950"/>
                </a:cubicBezTo>
                <a:lnTo>
                  <a:pt x="254000" y="152400"/>
                </a:lnTo>
                <a:cubicBezTo>
                  <a:pt x="254000" y="166410"/>
                  <a:pt x="242610" y="177800"/>
                  <a:pt x="228600" y="177800"/>
                </a:cubicBezTo>
                <a:lnTo>
                  <a:pt x="25400" y="177800"/>
                </a:lnTo>
                <a:cubicBezTo>
                  <a:pt x="11390" y="177800"/>
                  <a:pt x="0" y="166410"/>
                  <a:pt x="0" y="152400"/>
                </a:cubicBez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19" name="Text 16"/>
          <p:cNvSpPr/>
          <p:nvPr/>
        </p:nvSpPr>
        <p:spPr>
          <a:xfrm>
            <a:off x="6705600" y="3429000"/>
            <a:ext cx="2882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Cuscino per le ginocchia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6350000" y="3886200"/>
            <a:ext cx="152400" cy="203200"/>
          </a:xfrm>
          <a:custGeom>
            <a:avLst/>
            <a:gdLst/>
            <a:ahLst/>
            <a:cxnLst/>
            <a:rect l="l" t="t" r="r" b="b"/>
            <a:pathLst>
              <a:path w="152400" h="203200">
                <a:moveTo>
                  <a:pt x="76200" y="203200"/>
                </a:moveTo>
                <a:cubicBezTo>
                  <a:pt x="34131" y="203200"/>
                  <a:pt x="0" y="169069"/>
                  <a:pt x="0" y="127000"/>
                </a:cubicBezTo>
                <a:cubicBezTo>
                  <a:pt x="0" y="90805"/>
                  <a:pt x="51673" y="18217"/>
                  <a:pt x="66119" y="-1389"/>
                </a:cubicBezTo>
                <a:cubicBezTo>
                  <a:pt x="68461" y="-4564"/>
                  <a:pt x="72152" y="-6350"/>
                  <a:pt x="76121" y="-6350"/>
                </a:cubicBezTo>
                <a:lnTo>
                  <a:pt x="76279" y="-6350"/>
                </a:lnTo>
                <a:cubicBezTo>
                  <a:pt x="80248" y="-6350"/>
                  <a:pt x="83939" y="-4564"/>
                  <a:pt x="86281" y="-1389"/>
                </a:cubicBezTo>
                <a:cubicBezTo>
                  <a:pt x="100727" y="18217"/>
                  <a:pt x="152400" y="90805"/>
                  <a:pt x="152400" y="127000"/>
                </a:cubicBezTo>
                <a:cubicBezTo>
                  <a:pt x="152400" y="169069"/>
                  <a:pt x="118269" y="203200"/>
                  <a:pt x="76200" y="203200"/>
                </a:cubicBezTo>
                <a:close/>
                <a:moveTo>
                  <a:pt x="44450" y="123825"/>
                </a:moveTo>
                <a:cubicBezTo>
                  <a:pt x="44450" y="118547"/>
                  <a:pt x="40203" y="114300"/>
                  <a:pt x="34925" y="114300"/>
                </a:cubicBezTo>
                <a:cubicBezTo>
                  <a:pt x="29647" y="114300"/>
                  <a:pt x="25400" y="118547"/>
                  <a:pt x="25400" y="123825"/>
                </a:cubicBezTo>
                <a:cubicBezTo>
                  <a:pt x="25400" y="153630"/>
                  <a:pt x="49570" y="177800"/>
                  <a:pt x="79375" y="177800"/>
                </a:cubicBezTo>
                <a:cubicBezTo>
                  <a:pt x="84653" y="177800"/>
                  <a:pt x="88900" y="173553"/>
                  <a:pt x="88900" y="168275"/>
                </a:cubicBezTo>
                <a:cubicBezTo>
                  <a:pt x="88900" y="162997"/>
                  <a:pt x="84653" y="158750"/>
                  <a:pt x="79375" y="158750"/>
                </a:cubicBezTo>
                <a:cubicBezTo>
                  <a:pt x="60087" y="158750"/>
                  <a:pt x="44450" y="143113"/>
                  <a:pt x="44450" y="123825"/>
                </a:cubicBez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21" name="Text 18"/>
          <p:cNvSpPr/>
          <p:nvPr/>
        </p:nvSpPr>
        <p:spPr>
          <a:xfrm>
            <a:off x="6705600" y="3835400"/>
            <a:ext cx="2921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Acqua a portata di mano</a:t>
            </a:r>
            <a:endParaRPr lang="en-US" sz="1600" dirty="0"/>
          </a:p>
        </p:txBody>
      </p:sp>
      <p:sp>
        <p:nvSpPr>
          <p:cNvPr id="22" name="Text 19"/>
          <p:cNvSpPr/>
          <p:nvPr/>
        </p:nvSpPr>
        <p:spPr>
          <a:xfrm>
            <a:off x="254000" y="4953000"/>
            <a:ext cx="1168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Numero</a:t>
            </a: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en-US" sz="18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limitato</a:t>
            </a: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di </a:t>
            </a:r>
            <a:r>
              <a:rPr lang="en-US" sz="18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partecipanti</a:t>
            </a: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per garantire un'interazione ottimale.</a:t>
            </a:r>
            <a:endParaRPr lang="en-US" sz="16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0F41C16-7ADC-B469-B24D-79DEE3BC9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66" y="3434469"/>
            <a:ext cx="292633" cy="23166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036219"/>
            <a:ext cx="5943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Iscriviti Subito!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260600"/>
            <a:ext cx="5435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Invia una email </a:t>
            </a:r>
            <a:r>
              <a:rPr lang="en-US" sz="16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indicando</a:t>
            </a: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come </a:t>
            </a:r>
            <a:r>
              <a:rPr lang="en-US" sz="1600" dirty="0" err="1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oggetto</a:t>
            </a: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“RESPIRO E CONSAPEVOLEZZA 2025” per ricevere il link alla prima lezione e iniziare il tuo percorso verso un respiro più libero.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3175000"/>
            <a:ext cx="5435600" cy="1422400"/>
          </a:xfrm>
          <a:custGeom>
            <a:avLst/>
            <a:gdLst/>
            <a:ahLst/>
            <a:cxnLst/>
            <a:rect l="l" t="t" r="r" b="b"/>
            <a:pathLst>
              <a:path w="5435600" h="1422400">
                <a:moveTo>
                  <a:pt x="101602" y="0"/>
                </a:moveTo>
                <a:lnTo>
                  <a:pt x="5333998" y="0"/>
                </a:lnTo>
                <a:cubicBezTo>
                  <a:pt x="5390111" y="0"/>
                  <a:pt x="5435600" y="45489"/>
                  <a:pt x="5435600" y="101602"/>
                </a:cubicBezTo>
                <a:lnTo>
                  <a:pt x="5435600" y="1320798"/>
                </a:lnTo>
                <a:cubicBezTo>
                  <a:pt x="5435600" y="1376911"/>
                  <a:pt x="5390111" y="1422400"/>
                  <a:pt x="5333998" y="1422400"/>
                </a:cubicBezTo>
                <a:lnTo>
                  <a:pt x="101602" y="1422400"/>
                </a:lnTo>
                <a:cubicBezTo>
                  <a:pt x="45489" y="1422400"/>
                  <a:pt x="0" y="1376911"/>
                  <a:pt x="0" y="13207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B1CEEB">
              <a:alpha val="30196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457200" y="3378200"/>
            <a:ext cx="5537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📧 Email: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57200" y="3683000"/>
            <a:ext cx="5537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antonio.manzionna@gmail.com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4140200"/>
            <a:ext cx="5029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Entro il: 23 Ottobre 2025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254000" y="4800600"/>
            <a:ext cx="5435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Includi: Nome, cognome, età, eventuale diagnosi e frequenza cardiaca a riposo.</a:t>
            </a:r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B13B90-B534-DDE9-58A2-46737083D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831" y="985223"/>
            <a:ext cx="5852667" cy="498086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7-d2r90vpe3tpg8rchuqhg.jpg"/>
          <p:cNvPicPr>
            <a:picLocks noChangeAspect="1"/>
          </p:cNvPicPr>
          <p:nvPr/>
        </p:nvPicPr>
        <p:blipFill>
          <a:blip r:embed="rId3"/>
          <a:srcRect l="3239" r="3239"/>
          <a:stretch/>
        </p:blipFill>
        <p:spPr>
          <a:xfrm>
            <a:off x="0" y="0"/>
            <a:ext cx="12192000" cy="68611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20433" y="4594860"/>
            <a:ext cx="2078990" cy="47879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638233" y="4594860"/>
            <a:ext cx="2078990" cy="47879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3EE27B-2604-0DBD-7E90-4CB888A99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426" y="1150353"/>
            <a:ext cx="3139712" cy="2560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AC0759-D84B-C1F8-2A81-A272803DF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750" y="712996"/>
            <a:ext cx="10010500" cy="543200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4-d2r90v1e3tpg8rchuqc0.jpg"/>
          <p:cNvPicPr>
            <a:picLocks noChangeAspect="1"/>
          </p:cNvPicPr>
          <p:nvPr/>
        </p:nvPicPr>
        <p:blipFill>
          <a:blip r:embed="rId3"/>
          <a:srcRect l="3583" r="3583"/>
          <a:stretch/>
        </p:blipFill>
        <p:spPr>
          <a:xfrm>
            <a:off x="0" y="-20955"/>
            <a:ext cx="12192000" cy="69119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1520" y="1329690"/>
            <a:ext cx="2071370" cy="177819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731520" y="3013710"/>
            <a:ext cx="1098740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Benvenuti e Obiettivi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0400" y="1549400"/>
            <a:ext cx="11785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80000"/>
              </a:lnSpc>
              <a:buNone/>
            </a:pPr>
            <a:r>
              <a:rPr lang="en-US" sz="4800" b="1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Respiro Consapevole 2025</a:t>
            </a:r>
            <a:endParaRPr lang="en-US" sz="1600" b="1" dirty="0"/>
          </a:p>
        </p:txBody>
      </p:sp>
      <p:sp>
        <p:nvSpPr>
          <p:cNvPr id="4" name="Text 1"/>
          <p:cNvSpPr/>
          <p:nvPr/>
        </p:nvSpPr>
        <p:spPr>
          <a:xfrm>
            <a:off x="660400" y="2362200"/>
            <a:ext cx="73152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 percorso di sei incontri online per migliorare la qualità del respiro e affrontare con maggiore serenità le sfide quotidiane.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17550" y="38608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76200" y="0"/>
                </a:moveTo>
                <a:cubicBezTo>
                  <a:pt x="86737" y="0"/>
                  <a:pt x="95250" y="8513"/>
                  <a:pt x="95250" y="19050"/>
                </a:cubicBezTo>
                <a:lnTo>
                  <a:pt x="95250" y="38100"/>
                </a:lnTo>
                <a:lnTo>
                  <a:pt x="171450" y="38100"/>
                </a:lnTo>
                <a:lnTo>
                  <a:pt x="171450" y="19050"/>
                </a:lnTo>
                <a:cubicBezTo>
                  <a:pt x="171450" y="8513"/>
                  <a:pt x="179963" y="0"/>
                  <a:pt x="190500" y="0"/>
                </a:cubicBezTo>
                <a:cubicBezTo>
                  <a:pt x="201037" y="0"/>
                  <a:pt x="209550" y="8513"/>
                  <a:pt x="209550" y="19050"/>
                </a:cubicBezTo>
                <a:lnTo>
                  <a:pt x="209550" y="38100"/>
                </a:lnTo>
                <a:lnTo>
                  <a:pt x="228600" y="38100"/>
                </a:lnTo>
                <a:cubicBezTo>
                  <a:pt x="249615" y="38100"/>
                  <a:pt x="266700" y="55185"/>
                  <a:pt x="266700" y="76200"/>
                </a:cubicBezTo>
                <a:lnTo>
                  <a:pt x="266700" y="247650"/>
                </a:lnTo>
                <a:cubicBezTo>
                  <a:pt x="266700" y="268665"/>
                  <a:pt x="249615" y="285750"/>
                  <a:pt x="228600" y="285750"/>
                </a:cubicBezTo>
                <a:lnTo>
                  <a:pt x="38100" y="285750"/>
                </a:lnTo>
                <a:cubicBezTo>
                  <a:pt x="17085" y="285750"/>
                  <a:pt x="0" y="268665"/>
                  <a:pt x="0" y="247650"/>
                </a:cubicBezTo>
                <a:lnTo>
                  <a:pt x="0" y="76200"/>
                </a:lnTo>
                <a:cubicBezTo>
                  <a:pt x="0" y="55185"/>
                  <a:pt x="17085" y="38100"/>
                  <a:pt x="38100" y="38100"/>
                </a:cubicBezTo>
                <a:lnTo>
                  <a:pt x="57150" y="38100"/>
                </a:lnTo>
                <a:lnTo>
                  <a:pt x="57150" y="19050"/>
                </a:lnTo>
                <a:cubicBezTo>
                  <a:pt x="57150" y="8513"/>
                  <a:pt x="65663" y="0"/>
                  <a:pt x="76200" y="0"/>
                </a:cubicBezTo>
                <a:close/>
                <a:moveTo>
                  <a:pt x="38100" y="142875"/>
                </a:moveTo>
                <a:lnTo>
                  <a:pt x="38100" y="161925"/>
                </a:lnTo>
                <a:cubicBezTo>
                  <a:pt x="38100" y="167164"/>
                  <a:pt x="42386" y="171450"/>
                  <a:pt x="47625" y="171450"/>
                </a:cubicBezTo>
                <a:lnTo>
                  <a:pt x="66675" y="171450"/>
                </a:lnTo>
                <a:cubicBezTo>
                  <a:pt x="71914" y="171450"/>
                  <a:pt x="76200" y="167164"/>
                  <a:pt x="76200" y="161925"/>
                </a:cubicBezTo>
                <a:lnTo>
                  <a:pt x="76200" y="142875"/>
                </a:lnTo>
                <a:cubicBezTo>
                  <a:pt x="76200" y="137636"/>
                  <a:pt x="71914" y="133350"/>
                  <a:pt x="66675" y="133350"/>
                </a:cubicBezTo>
                <a:lnTo>
                  <a:pt x="47625" y="133350"/>
                </a:lnTo>
                <a:cubicBezTo>
                  <a:pt x="42386" y="133350"/>
                  <a:pt x="38100" y="137636"/>
                  <a:pt x="38100" y="142875"/>
                </a:cubicBezTo>
                <a:close/>
                <a:moveTo>
                  <a:pt x="114300" y="142875"/>
                </a:moveTo>
                <a:lnTo>
                  <a:pt x="114300" y="161925"/>
                </a:lnTo>
                <a:cubicBezTo>
                  <a:pt x="114300" y="167164"/>
                  <a:pt x="118586" y="171450"/>
                  <a:pt x="123825" y="171450"/>
                </a:cubicBezTo>
                <a:lnTo>
                  <a:pt x="142875" y="171450"/>
                </a:lnTo>
                <a:cubicBezTo>
                  <a:pt x="148114" y="171450"/>
                  <a:pt x="152400" y="167164"/>
                  <a:pt x="152400" y="161925"/>
                </a:cubicBezTo>
                <a:lnTo>
                  <a:pt x="152400" y="142875"/>
                </a:lnTo>
                <a:cubicBezTo>
                  <a:pt x="152400" y="137636"/>
                  <a:pt x="148114" y="133350"/>
                  <a:pt x="142875" y="133350"/>
                </a:cubicBezTo>
                <a:lnTo>
                  <a:pt x="123825" y="133350"/>
                </a:lnTo>
                <a:cubicBezTo>
                  <a:pt x="118586" y="133350"/>
                  <a:pt x="114300" y="137636"/>
                  <a:pt x="114300" y="142875"/>
                </a:cubicBezTo>
                <a:close/>
                <a:moveTo>
                  <a:pt x="200025" y="133350"/>
                </a:moveTo>
                <a:cubicBezTo>
                  <a:pt x="194786" y="133350"/>
                  <a:pt x="190500" y="137636"/>
                  <a:pt x="190500" y="142875"/>
                </a:cubicBezTo>
                <a:lnTo>
                  <a:pt x="190500" y="161925"/>
                </a:lnTo>
                <a:cubicBezTo>
                  <a:pt x="190500" y="167164"/>
                  <a:pt x="194786" y="171450"/>
                  <a:pt x="200025" y="171450"/>
                </a:cubicBezTo>
                <a:lnTo>
                  <a:pt x="219075" y="171450"/>
                </a:lnTo>
                <a:cubicBezTo>
                  <a:pt x="224314" y="171450"/>
                  <a:pt x="228600" y="167164"/>
                  <a:pt x="228600" y="161925"/>
                </a:cubicBezTo>
                <a:lnTo>
                  <a:pt x="228600" y="142875"/>
                </a:lnTo>
                <a:cubicBezTo>
                  <a:pt x="228600" y="137636"/>
                  <a:pt x="224314" y="133350"/>
                  <a:pt x="219075" y="133350"/>
                </a:cubicBezTo>
                <a:lnTo>
                  <a:pt x="200025" y="133350"/>
                </a:lnTo>
                <a:close/>
                <a:moveTo>
                  <a:pt x="38100" y="219075"/>
                </a:moveTo>
                <a:lnTo>
                  <a:pt x="38100" y="238125"/>
                </a:lnTo>
                <a:cubicBezTo>
                  <a:pt x="38100" y="243364"/>
                  <a:pt x="42386" y="247650"/>
                  <a:pt x="47625" y="247650"/>
                </a:cubicBezTo>
                <a:lnTo>
                  <a:pt x="66675" y="247650"/>
                </a:lnTo>
                <a:cubicBezTo>
                  <a:pt x="71914" y="247650"/>
                  <a:pt x="76200" y="243364"/>
                  <a:pt x="76200" y="238125"/>
                </a:cubicBezTo>
                <a:lnTo>
                  <a:pt x="76200" y="219075"/>
                </a:lnTo>
                <a:cubicBezTo>
                  <a:pt x="76200" y="213836"/>
                  <a:pt x="71914" y="209550"/>
                  <a:pt x="66675" y="209550"/>
                </a:cubicBezTo>
                <a:lnTo>
                  <a:pt x="47625" y="209550"/>
                </a:lnTo>
                <a:cubicBezTo>
                  <a:pt x="42386" y="209550"/>
                  <a:pt x="38100" y="213836"/>
                  <a:pt x="38100" y="219075"/>
                </a:cubicBezTo>
                <a:close/>
                <a:moveTo>
                  <a:pt x="123825" y="209550"/>
                </a:moveTo>
                <a:cubicBezTo>
                  <a:pt x="118586" y="209550"/>
                  <a:pt x="114300" y="213836"/>
                  <a:pt x="114300" y="219075"/>
                </a:cubicBezTo>
                <a:lnTo>
                  <a:pt x="114300" y="238125"/>
                </a:lnTo>
                <a:cubicBezTo>
                  <a:pt x="114300" y="243364"/>
                  <a:pt x="118586" y="247650"/>
                  <a:pt x="123825" y="247650"/>
                </a:cubicBezTo>
                <a:lnTo>
                  <a:pt x="142875" y="247650"/>
                </a:lnTo>
                <a:cubicBezTo>
                  <a:pt x="148114" y="247650"/>
                  <a:pt x="152400" y="243364"/>
                  <a:pt x="152400" y="238125"/>
                </a:cubicBezTo>
                <a:lnTo>
                  <a:pt x="152400" y="219075"/>
                </a:lnTo>
                <a:cubicBezTo>
                  <a:pt x="152400" y="213836"/>
                  <a:pt x="148114" y="209550"/>
                  <a:pt x="142875" y="209550"/>
                </a:cubicBezTo>
                <a:lnTo>
                  <a:pt x="123825" y="209550"/>
                </a:lnTo>
                <a:close/>
                <a:moveTo>
                  <a:pt x="190500" y="219075"/>
                </a:moveTo>
                <a:lnTo>
                  <a:pt x="190500" y="238125"/>
                </a:lnTo>
                <a:cubicBezTo>
                  <a:pt x="190500" y="243364"/>
                  <a:pt x="194786" y="247650"/>
                  <a:pt x="200025" y="247650"/>
                </a:cubicBezTo>
                <a:lnTo>
                  <a:pt x="219075" y="247650"/>
                </a:lnTo>
                <a:cubicBezTo>
                  <a:pt x="224314" y="247650"/>
                  <a:pt x="228600" y="243364"/>
                  <a:pt x="228600" y="238125"/>
                </a:cubicBezTo>
                <a:lnTo>
                  <a:pt x="228600" y="219075"/>
                </a:lnTo>
                <a:cubicBezTo>
                  <a:pt x="228600" y="213836"/>
                  <a:pt x="224314" y="209550"/>
                  <a:pt x="219075" y="209550"/>
                </a:cubicBezTo>
                <a:lnTo>
                  <a:pt x="200025" y="209550"/>
                </a:lnTo>
                <a:cubicBezTo>
                  <a:pt x="194786" y="209550"/>
                  <a:pt x="190500" y="213836"/>
                  <a:pt x="190500" y="219075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6" name="Text 3"/>
          <p:cNvSpPr/>
          <p:nvPr/>
        </p:nvSpPr>
        <p:spPr>
          <a:xfrm>
            <a:off x="1143000" y="3835400"/>
            <a:ext cx="2743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Dal 27 Ottobre 2025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719512" y="3860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cubicBezTo>
                  <a:pt x="236512" y="0"/>
                  <a:pt x="304800" y="68288"/>
                  <a:pt x="304800" y="152400"/>
                </a:cubicBezTo>
                <a:cubicBezTo>
                  <a:pt x="304800" y="236512"/>
                  <a:pt x="236512" y="304800"/>
                  <a:pt x="152400" y="304800"/>
                </a:cubicBezTo>
                <a:cubicBezTo>
                  <a:pt x="68288" y="304800"/>
                  <a:pt x="0" y="236512"/>
                  <a:pt x="0" y="152400"/>
                </a:cubicBezTo>
                <a:cubicBezTo>
                  <a:pt x="0" y="68288"/>
                  <a:pt x="68288" y="0"/>
                  <a:pt x="152400" y="0"/>
                </a:cubicBezTo>
                <a:close/>
                <a:moveTo>
                  <a:pt x="138113" y="71438"/>
                </a:moveTo>
                <a:lnTo>
                  <a:pt x="138113" y="152400"/>
                </a:lnTo>
                <a:cubicBezTo>
                  <a:pt x="138113" y="157163"/>
                  <a:pt x="140494" y="161627"/>
                  <a:pt x="144482" y="164306"/>
                </a:cubicBezTo>
                <a:lnTo>
                  <a:pt x="201632" y="202406"/>
                </a:lnTo>
                <a:cubicBezTo>
                  <a:pt x="208181" y="206812"/>
                  <a:pt x="217051" y="205026"/>
                  <a:pt x="221456" y="198418"/>
                </a:cubicBezTo>
                <a:cubicBezTo>
                  <a:pt x="225862" y="191810"/>
                  <a:pt x="224076" y="182999"/>
                  <a:pt x="217468" y="178594"/>
                </a:cubicBezTo>
                <a:lnTo>
                  <a:pt x="166688" y="144780"/>
                </a:lnTo>
                <a:lnTo>
                  <a:pt x="166688" y="71438"/>
                </a:lnTo>
                <a:cubicBezTo>
                  <a:pt x="166688" y="63520"/>
                  <a:pt x="160318" y="57150"/>
                  <a:pt x="152400" y="57150"/>
                </a:cubicBezTo>
                <a:cubicBezTo>
                  <a:pt x="144482" y="57150"/>
                  <a:pt x="138113" y="63520"/>
                  <a:pt x="138113" y="71438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8" name="Text 5"/>
          <p:cNvSpPr/>
          <p:nvPr/>
        </p:nvSpPr>
        <p:spPr>
          <a:xfrm>
            <a:off x="4164013" y="3835400"/>
            <a:ext cx="3136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Ogni lunedì 18:30-20:00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2311400" y="4963722"/>
            <a:ext cx="3784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Antonio Manzionna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2311400" y="5319322"/>
            <a:ext cx="3784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336FF4-5417-19CC-DDDB-6A17FE6BD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9" y="4647299"/>
            <a:ext cx="1732278" cy="19804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46A40B-457D-CE32-8196-385A8DDAA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9897" y="417656"/>
            <a:ext cx="1436104" cy="646643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157480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b="1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Il Respiro: Un Ponte tra Corpo e Mente</a:t>
            </a:r>
            <a:endParaRPr lang="en-US" sz="1600" b="1" dirty="0"/>
          </a:p>
        </p:txBody>
      </p:sp>
      <p:sp>
        <p:nvSpPr>
          <p:cNvPr id="4" name="Text 1"/>
          <p:cNvSpPr/>
          <p:nvPr/>
        </p:nvSpPr>
        <p:spPr>
          <a:xfrm>
            <a:off x="-254000" y="2489200"/>
            <a:ext cx="4305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Riduce lo Stress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254000" y="2844800"/>
            <a:ext cx="3797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Attiva il sistema nervoso parasimpatico, calmando la mente.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4235450" y="27305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89297" y="41672"/>
                </a:moveTo>
                <a:cubicBezTo>
                  <a:pt x="89297" y="18678"/>
                  <a:pt x="107975" y="0"/>
                  <a:pt x="130969" y="0"/>
                </a:cubicBezTo>
                <a:lnTo>
                  <a:pt x="148828" y="0"/>
                </a:lnTo>
                <a:cubicBezTo>
                  <a:pt x="161999" y="0"/>
                  <a:pt x="172641" y="10641"/>
                  <a:pt x="172641" y="23812"/>
                </a:cubicBezTo>
                <a:lnTo>
                  <a:pt x="172641" y="357188"/>
                </a:lnTo>
                <a:cubicBezTo>
                  <a:pt x="172641" y="370359"/>
                  <a:pt x="161999" y="381000"/>
                  <a:pt x="148828" y="381000"/>
                </a:cubicBezTo>
                <a:lnTo>
                  <a:pt x="125016" y="381000"/>
                </a:lnTo>
                <a:cubicBezTo>
                  <a:pt x="102840" y="381000"/>
                  <a:pt x="84162" y="365820"/>
                  <a:pt x="78879" y="345281"/>
                </a:cubicBezTo>
                <a:cubicBezTo>
                  <a:pt x="78358" y="345281"/>
                  <a:pt x="77912" y="345281"/>
                  <a:pt x="77391" y="345281"/>
                </a:cubicBezTo>
                <a:cubicBezTo>
                  <a:pt x="44500" y="345281"/>
                  <a:pt x="17859" y="318641"/>
                  <a:pt x="17859" y="285750"/>
                </a:cubicBezTo>
                <a:cubicBezTo>
                  <a:pt x="17859" y="272355"/>
                  <a:pt x="22324" y="260003"/>
                  <a:pt x="29766" y="250031"/>
                </a:cubicBezTo>
                <a:cubicBezTo>
                  <a:pt x="15329" y="239167"/>
                  <a:pt x="5953" y="221903"/>
                  <a:pt x="5953" y="202406"/>
                </a:cubicBezTo>
                <a:cubicBezTo>
                  <a:pt x="5953" y="179412"/>
                  <a:pt x="19050" y="159395"/>
                  <a:pt x="38100" y="149498"/>
                </a:cubicBezTo>
                <a:cubicBezTo>
                  <a:pt x="32817" y="140568"/>
                  <a:pt x="29766" y="130150"/>
                  <a:pt x="29766" y="119063"/>
                </a:cubicBezTo>
                <a:cubicBezTo>
                  <a:pt x="29766" y="86171"/>
                  <a:pt x="56406" y="59531"/>
                  <a:pt x="89297" y="59531"/>
                </a:cubicBezTo>
                <a:lnTo>
                  <a:pt x="89297" y="41672"/>
                </a:lnTo>
                <a:close/>
                <a:moveTo>
                  <a:pt x="291703" y="41672"/>
                </a:moveTo>
                <a:lnTo>
                  <a:pt x="291703" y="59531"/>
                </a:lnTo>
                <a:cubicBezTo>
                  <a:pt x="324594" y="59531"/>
                  <a:pt x="351234" y="86171"/>
                  <a:pt x="351234" y="119063"/>
                </a:cubicBezTo>
                <a:cubicBezTo>
                  <a:pt x="351234" y="130225"/>
                  <a:pt x="348183" y="140643"/>
                  <a:pt x="342900" y="149498"/>
                </a:cubicBezTo>
                <a:cubicBezTo>
                  <a:pt x="362024" y="159395"/>
                  <a:pt x="375047" y="179338"/>
                  <a:pt x="375047" y="202406"/>
                </a:cubicBezTo>
                <a:cubicBezTo>
                  <a:pt x="375047" y="221903"/>
                  <a:pt x="365671" y="239167"/>
                  <a:pt x="351234" y="250031"/>
                </a:cubicBezTo>
                <a:cubicBezTo>
                  <a:pt x="358676" y="260003"/>
                  <a:pt x="363141" y="272355"/>
                  <a:pt x="363141" y="285750"/>
                </a:cubicBezTo>
                <a:cubicBezTo>
                  <a:pt x="363141" y="318641"/>
                  <a:pt x="336500" y="345281"/>
                  <a:pt x="303609" y="345281"/>
                </a:cubicBezTo>
                <a:cubicBezTo>
                  <a:pt x="303088" y="345281"/>
                  <a:pt x="302642" y="345281"/>
                  <a:pt x="302121" y="345281"/>
                </a:cubicBezTo>
                <a:cubicBezTo>
                  <a:pt x="296838" y="365820"/>
                  <a:pt x="278160" y="381000"/>
                  <a:pt x="255984" y="381000"/>
                </a:cubicBezTo>
                <a:lnTo>
                  <a:pt x="232172" y="381000"/>
                </a:lnTo>
                <a:cubicBezTo>
                  <a:pt x="219001" y="381000"/>
                  <a:pt x="208359" y="370359"/>
                  <a:pt x="208359" y="357188"/>
                </a:cubicBezTo>
                <a:lnTo>
                  <a:pt x="208359" y="23812"/>
                </a:lnTo>
                <a:cubicBezTo>
                  <a:pt x="208359" y="10641"/>
                  <a:pt x="219001" y="0"/>
                  <a:pt x="232172" y="0"/>
                </a:cubicBezTo>
                <a:lnTo>
                  <a:pt x="250031" y="0"/>
                </a:lnTo>
                <a:cubicBezTo>
                  <a:pt x="273025" y="0"/>
                  <a:pt x="291703" y="18678"/>
                  <a:pt x="291703" y="41672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7" name="Text 4"/>
          <p:cNvSpPr/>
          <p:nvPr/>
        </p:nvSpPr>
        <p:spPr>
          <a:xfrm>
            <a:off x="-254000" y="3556000"/>
            <a:ext cx="4292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Aumenta l'Ossigenazione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254000" y="3911600"/>
            <a:ext cx="3784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Migliora l'efficienza respiratoria e l'energia a disposizione.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4206716" y="37973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38125" y="23812"/>
                </a:moveTo>
                <a:cubicBezTo>
                  <a:pt x="238125" y="10641"/>
                  <a:pt x="227484" y="0"/>
                  <a:pt x="214313" y="0"/>
                </a:cubicBezTo>
                <a:cubicBezTo>
                  <a:pt x="201141" y="0"/>
                  <a:pt x="190500" y="10641"/>
                  <a:pt x="190500" y="23812"/>
                </a:cubicBezTo>
                <a:lnTo>
                  <a:pt x="190500" y="129406"/>
                </a:lnTo>
                <a:lnTo>
                  <a:pt x="166688" y="143694"/>
                </a:lnTo>
                <a:lnTo>
                  <a:pt x="166688" y="56852"/>
                </a:lnTo>
                <a:cubicBezTo>
                  <a:pt x="166688" y="38621"/>
                  <a:pt x="151879" y="23812"/>
                  <a:pt x="133648" y="23812"/>
                </a:cubicBezTo>
                <a:cubicBezTo>
                  <a:pt x="124346" y="23812"/>
                  <a:pt x="115491" y="27756"/>
                  <a:pt x="109240" y="34603"/>
                </a:cubicBezTo>
                <a:lnTo>
                  <a:pt x="89595" y="56183"/>
                </a:lnTo>
                <a:cubicBezTo>
                  <a:pt x="31924" y="119658"/>
                  <a:pt x="0" y="202257"/>
                  <a:pt x="0" y="287982"/>
                </a:cubicBezTo>
                <a:lnTo>
                  <a:pt x="0" y="310679"/>
                </a:lnTo>
                <a:cubicBezTo>
                  <a:pt x="0" y="349523"/>
                  <a:pt x="31477" y="381000"/>
                  <a:pt x="70321" y="381000"/>
                </a:cubicBezTo>
                <a:cubicBezTo>
                  <a:pt x="86692" y="381000"/>
                  <a:pt x="102840" y="377205"/>
                  <a:pt x="117500" y="369838"/>
                </a:cubicBezTo>
                <a:lnTo>
                  <a:pt x="121221" y="367978"/>
                </a:lnTo>
                <a:cubicBezTo>
                  <a:pt x="149051" y="354062"/>
                  <a:pt x="166613" y="325636"/>
                  <a:pt x="166613" y="294456"/>
                </a:cubicBezTo>
                <a:lnTo>
                  <a:pt x="166613" y="199206"/>
                </a:lnTo>
                <a:lnTo>
                  <a:pt x="214238" y="170631"/>
                </a:lnTo>
                <a:lnTo>
                  <a:pt x="261863" y="199206"/>
                </a:lnTo>
                <a:lnTo>
                  <a:pt x="261863" y="294456"/>
                </a:lnTo>
                <a:cubicBezTo>
                  <a:pt x="261863" y="325562"/>
                  <a:pt x="279425" y="354062"/>
                  <a:pt x="307256" y="367978"/>
                </a:cubicBezTo>
                <a:lnTo>
                  <a:pt x="310976" y="369838"/>
                </a:lnTo>
                <a:cubicBezTo>
                  <a:pt x="325636" y="377130"/>
                  <a:pt x="341784" y="381000"/>
                  <a:pt x="358155" y="381000"/>
                </a:cubicBezTo>
                <a:cubicBezTo>
                  <a:pt x="396999" y="381000"/>
                  <a:pt x="428476" y="349523"/>
                  <a:pt x="428476" y="310679"/>
                </a:cubicBezTo>
                <a:lnTo>
                  <a:pt x="428476" y="306065"/>
                </a:lnTo>
                <a:cubicBezTo>
                  <a:pt x="428476" y="223391"/>
                  <a:pt x="401166" y="143098"/>
                  <a:pt x="350788" y="77614"/>
                </a:cubicBezTo>
                <a:lnTo>
                  <a:pt x="319162" y="36240"/>
                </a:lnTo>
                <a:cubicBezTo>
                  <a:pt x="313134" y="28352"/>
                  <a:pt x="303758" y="23812"/>
                  <a:pt x="293861" y="23812"/>
                </a:cubicBezTo>
                <a:cubicBezTo>
                  <a:pt x="276225" y="23812"/>
                  <a:pt x="261938" y="38100"/>
                  <a:pt x="261938" y="55736"/>
                </a:cubicBezTo>
                <a:lnTo>
                  <a:pt x="261938" y="143694"/>
                </a:lnTo>
                <a:lnTo>
                  <a:pt x="238125" y="129406"/>
                </a:lnTo>
                <a:lnTo>
                  <a:pt x="238125" y="23813"/>
                </a:ln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10" name="Shape 7"/>
          <p:cNvSpPr/>
          <p:nvPr/>
        </p:nvSpPr>
        <p:spPr>
          <a:xfrm>
            <a:off x="5486400" y="28448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85800" y="76200"/>
                </a:moveTo>
                <a:cubicBezTo>
                  <a:pt x="685800" y="118348"/>
                  <a:pt x="719852" y="152400"/>
                  <a:pt x="762000" y="152400"/>
                </a:cubicBezTo>
                <a:lnTo>
                  <a:pt x="857250" y="152400"/>
                </a:lnTo>
                <a:cubicBezTo>
                  <a:pt x="888921" y="152400"/>
                  <a:pt x="914400" y="177879"/>
                  <a:pt x="914400" y="209550"/>
                </a:cubicBezTo>
                <a:cubicBezTo>
                  <a:pt x="914400" y="241221"/>
                  <a:pt x="888921" y="266700"/>
                  <a:pt x="857250" y="266700"/>
                </a:cubicBezTo>
                <a:lnTo>
                  <a:pt x="76200" y="266700"/>
                </a:lnTo>
                <a:cubicBezTo>
                  <a:pt x="34052" y="266700"/>
                  <a:pt x="0" y="300752"/>
                  <a:pt x="0" y="342900"/>
                </a:cubicBezTo>
                <a:cubicBezTo>
                  <a:pt x="0" y="385048"/>
                  <a:pt x="34052" y="419100"/>
                  <a:pt x="76200" y="419100"/>
                </a:cubicBezTo>
                <a:lnTo>
                  <a:pt x="857250" y="419100"/>
                </a:lnTo>
                <a:cubicBezTo>
                  <a:pt x="972979" y="419100"/>
                  <a:pt x="1066800" y="325279"/>
                  <a:pt x="1066800" y="209550"/>
                </a:cubicBezTo>
                <a:cubicBezTo>
                  <a:pt x="1066800" y="93821"/>
                  <a:pt x="972979" y="0"/>
                  <a:pt x="857250" y="0"/>
                </a:cubicBezTo>
                <a:lnTo>
                  <a:pt x="762000" y="0"/>
                </a:lnTo>
                <a:cubicBezTo>
                  <a:pt x="719852" y="0"/>
                  <a:pt x="685800" y="34052"/>
                  <a:pt x="685800" y="76200"/>
                </a:cubicBezTo>
                <a:close/>
                <a:moveTo>
                  <a:pt x="838200" y="914400"/>
                </a:moveTo>
                <a:cubicBezTo>
                  <a:pt x="838200" y="956548"/>
                  <a:pt x="872252" y="990600"/>
                  <a:pt x="914400" y="990600"/>
                </a:cubicBezTo>
                <a:lnTo>
                  <a:pt x="990600" y="990600"/>
                </a:lnTo>
                <a:cubicBezTo>
                  <a:pt x="1116806" y="990600"/>
                  <a:pt x="1219200" y="888206"/>
                  <a:pt x="1219200" y="762000"/>
                </a:cubicBezTo>
                <a:cubicBezTo>
                  <a:pt x="1219200" y="635794"/>
                  <a:pt x="1116806" y="533400"/>
                  <a:pt x="990600" y="533400"/>
                </a:cubicBezTo>
                <a:lnTo>
                  <a:pt x="76200" y="533400"/>
                </a:lnTo>
                <a:cubicBezTo>
                  <a:pt x="34052" y="533400"/>
                  <a:pt x="0" y="567452"/>
                  <a:pt x="0" y="609600"/>
                </a:cubicBezTo>
                <a:cubicBezTo>
                  <a:pt x="0" y="651748"/>
                  <a:pt x="34052" y="685800"/>
                  <a:pt x="76200" y="685800"/>
                </a:cubicBezTo>
                <a:lnTo>
                  <a:pt x="990600" y="685800"/>
                </a:lnTo>
                <a:cubicBezTo>
                  <a:pt x="1032748" y="685800"/>
                  <a:pt x="1066800" y="719852"/>
                  <a:pt x="1066800" y="762000"/>
                </a:cubicBezTo>
                <a:cubicBezTo>
                  <a:pt x="1066800" y="804148"/>
                  <a:pt x="1032748" y="838200"/>
                  <a:pt x="990600" y="838200"/>
                </a:cubicBezTo>
                <a:lnTo>
                  <a:pt x="914400" y="838200"/>
                </a:lnTo>
                <a:cubicBezTo>
                  <a:pt x="872252" y="838200"/>
                  <a:pt x="838200" y="872252"/>
                  <a:pt x="838200" y="914400"/>
                </a:cubicBezTo>
                <a:close/>
                <a:moveTo>
                  <a:pt x="304800" y="1219200"/>
                </a:moveTo>
                <a:lnTo>
                  <a:pt x="400050" y="1219200"/>
                </a:lnTo>
                <a:cubicBezTo>
                  <a:pt x="515779" y="1219200"/>
                  <a:pt x="609600" y="1125379"/>
                  <a:pt x="609600" y="1009650"/>
                </a:cubicBezTo>
                <a:cubicBezTo>
                  <a:pt x="609600" y="893921"/>
                  <a:pt x="515779" y="800100"/>
                  <a:pt x="400050" y="800100"/>
                </a:cubicBezTo>
                <a:lnTo>
                  <a:pt x="76200" y="800100"/>
                </a:lnTo>
                <a:cubicBezTo>
                  <a:pt x="34052" y="800100"/>
                  <a:pt x="0" y="834152"/>
                  <a:pt x="0" y="876300"/>
                </a:cubicBezTo>
                <a:cubicBezTo>
                  <a:pt x="0" y="918448"/>
                  <a:pt x="34052" y="952500"/>
                  <a:pt x="76200" y="952500"/>
                </a:cubicBezTo>
                <a:lnTo>
                  <a:pt x="400050" y="952500"/>
                </a:lnTo>
                <a:cubicBezTo>
                  <a:pt x="431721" y="952500"/>
                  <a:pt x="457200" y="977979"/>
                  <a:pt x="457200" y="1009650"/>
                </a:cubicBezTo>
                <a:cubicBezTo>
                  <a:pt x="457200" y="1041321"/>
                  <a:pt x="431721" y="1066800"/>
                  <a:pt x="400050" y="1066800"/>
                </a:cubicBezTo>
                <a:lnTo>
                  <a:pt x="304800" y="1066800"/>
                </a:lnTo>
                <a:cubicBezTo>
                  <a:pt x="262652" y="1066800"/>
                  <a:pt x="228600" y="1100852"/>
                  <a:pt x="228600" y="1143000"/>
                </a:cubicBezTo>
                <a:cubicBezTo>
                  <a:pt x="228600" y="1185148"/>
                  <a:pt x="262652" y="1219200"/>
                  <a:pt x="304800" y="1219200"/>
                </a:cubicBezTo>
                <a:close/>
              </a:path>
            </a:pathLst>
          </a:custGeom>
          <a:solidFill>
            <a:srgbClr val="007BFF"/>
          </a:solidFill>
          <a:ln/>
        </p:spPr>
      </p:sp>
      <p:sp>
        <p:nvSpPr>
          <p:cNvPr id="11" name="Shape 8"/>
          <p:cNvSpPr/>
          <p:nvPr/>
        </p:nvSpPr>
        <p:spPr>
          <a:xfrm>
            <a:off x="7572058" y="27305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3812" y="23812"/>
                </a:moveTo>
                <a:cubicBezTo>
                  <a:pt x="36984" y="23812"/>
                  <a:pt x="47625" y="34454"/>
                  <a:pt x="47625" y="47625"/>
                </a:cubicBezTo>
                <a:lnTo>
                  <a:pt x="47625" y="214313"/>
                </a:lnTo>
                <a:lnTo>
                  <a:pt x="214313" y="214313"/>
                </a:lnTo>
                <a:lnTo>
                  <a:pt x="214313" y="119063"/>
                </a:lnTo>
                <a:cubicBezTo>
                  <a:pt x="214313" y="105891"/>
                  <a:pt x="224954" y="95250"/>
                  <a:pt x="238125" y="95250"/>
                </a:cubicBezTo>
                <a:lnTo>
                  <a:pt x="357188" y="95250"/>
                </a:lnTo>
                <a:cubicBezTo>
                  <a:pt x="396627" y="95250"/>
                  <a:pt x="428625" y="127248"/>
                  <a:pt x="428625" y="166688"/>
                </a:cubicBezTo>
                <a:lnTo>
                  <a:pt x="428625" y="333375"/>
                </a:lnTo>
                <a:cubicBezTo>
                  <a:pt x="428625" y="346546"/>
                  <a:pt x="417984" y="357188"/>
                  <a:pt x="404813" y="357188"/>
                </a:cubicBezTo>
                <a:cubicBezTo>
                  <a:pt x="391641" y="357188"/>
                  <a:pt x="381000" y="346546"/>
                  <a:pt x="381000" y="333375"/>
                </a:cubicBezTo>
                <a:lnTo>
                  <a:pt x="381000" y="285750"/>
                </a:lnTo>
                <a:lnTo>
                  <a:pt x="47625" y="285750"/>
                </a:lnTo>
                <a:lnTo>
                  <a:pt x="47625" y="333375"/>
                </a:lnTo>
                <a:cubicBezTo>
                  <a:pt x="47625" y="346546"/>
                  <a:pt x="36984" y="357188"/>
                  <a:pt x="23812" y="357188"/>
                </a:cubicBezTo>
                <a:cubicBezTo>
                  <a:pt x="10641" y="357188"/>
                  <a:pt x="0" y="346546"/>
                  <a:pt x="0" y="333375"/>
                </a:cubicBezTo>
                <a:lnTo>
                  <a:pt x="0" y="47625"/>
                </a:lnTo>
                <a:cubicBezTo>
                  <a:pt x="0" y="34454"/>
                  <a:pt x="10641" y="23812"/>
                  <a:pt x="23812" y="23812"/>
                </a:cubicBezTo>
                <a:close/>
                <a:moveTo>
                  <a:pt x="83344" y="142875"/>
                </a:moveTo>
                <a:cubicBezTo>
                  <a:pt x="83344" y="116590"/>
                  <a:pt x="104684" y="95250"/>
                  <a:pt x="130969" y="95250"/>
                </a:cubicBezTo>
                <a:cubicBezTo>
                  <a:pt x="157254" y="95250"/>
                  <a:pt x="178594" y="116590"/>
                  <a:pt x="178594" y="142875"/>
                </a:cubicBezTo>
                <a:cubicBezTo>
                  <a:pt x="178594" y="169160"/>
                  <a:pt x="157254" y="190500"/>
                  <a:pt x="130969" y="190500"/>
                </a:cubicBezTo>
                <a:cubicBezTo>
                  <a:pt x="104684" y="190500"/>
                  <a:pt x="83344" y="169160"/>
                  <a:pt x="83344" y="142875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12" name="Text 9"/>
          <p:cNvSpPr/>
          <p:nvPr/>
        </p:nvSpPr>
        <p:spPr>
          <a:xfrm>
            <a:off x="8186738" y="2489200"/>
            <a:ext cx="42545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Migliora il Sonno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186738" y="2844800"/>
            <a:ext cx="3746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 respiro lento e regolare prepara il corpo al riposo.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7541895" y="3797300"/>
            <a:ext cx="476250" cy="381000"/>
          </a:xfrm>
          <a:custGeom>
            <a:avLst/>
            <a:gdLst/>
            <a:ahLst/>
            <a:cxnLst/>
            <a:rect l="l" t="t" r="r" b="b"/>
            <a:pathLst>
              <a:path w="476250" h="381000">
                <a:moveTo>
                  <a:pt x="101203" y="95250"/>
                </a:moveTo>
                <a:cubicBezTo>
                  <a:pt x="101203" y="45966"/>
                  <a:pt x="141216" y="5953"/>
                  <a:pt x="190500" y="5953"/>
                </a:cubicBezTo>
                <a:cubicBezTo>
                  <a:pt x="239784" y="5953"/>
                  <a:pt x="279797" y="45966"/>
                  <a:pt x="279797" y="95250"/>
                </a:cubicBezTo>
                <a:cubicBezTo>
                  <a:pt x="279797" y="144534"/>
                  <a:pt x="239784" y="184547"/>
                  <a:pt x="190500" y="184547"/>
                </a:cubicBezTo>
                <a:cubicBezTo>
                  <a:pt x="141216" y="184547"/>
                  <a:pt x="101203" y="144534"/>
                  <a:pt x="101203" y="95250"/>
                </a:cubicBezTo>
                <a:close/>
                <a:moveTo>
                  <a:pt x="35719" y="358899"/>
                </a:moveTo>
                <a:cubicBezTo>
                  <a:pt x="35719" y="285601"/>
                  <a:pt x="95101" y="226219"/>
                  <a:pt x="168399" y="226219"/>
                </a:cubicBezTo>
                <a:lnTo>
                  <a:pt x="212601" y="226219"/>
                </a:lnTo>
                <a:cubicBezTo>
                  <a:pt x="285899" y="226219"/>
                  <a:pt x="345281" y="285601"/>
                  <a:pt x="345281" y="358899"/>
                </a:cubicBezTo>
                <a:cubicBezTo>
                  <a:pt x="345281" y="371103"/>
                  <a:pt x="335384" y="381000"/>
                  <a:pt x="323180" y="381000"/>
                </a:cubicBezTo>
                <a:lnTo>
                  <a:pt x="57820" y="381000"/>
                </a:lnTo>
                <a:cubicBezTo>
                  <a:pt x="45616" y="381000"/>
                  <a:pt x="35719" y="371103"/>
                  <a:pt x="35719" y="358899"/>
                </a:cubicBezTo>
                <a:close/>
                <a:moveTo>
                  <a:pt x="455712" y="98747"/>
                </a:moveTo>
                <a:lnTo>
                  <a:pt x="396180" y="193997"/>
                </a:lnTo>
                <a:cubicBezTo>
                  <a:pt x="393055" y="198983"/>
                  <a:pt x="387697" y="202109"/>
                  <a:pt x="381819" y="202406"/>
                </a:cubicBezTo>
                <a:cubicBezTo>
                  <a:pt x="375940" y="202704"/>
                  <a:pt x="370284" y="200025"/>
                  <a:pt x="366787" y="195262"/>
                </a:cubicBezTo>
                <a:lnTo>
                  <a:pt x="331068" y="147637"/>
                </a:lnTo>
                <a:cubicBezTo>
                  <a:pt x="325115" y="139750"/>
                  <a:pt x="326752" y="128588"/>
                  <a:pt x="334640" y="122634"/>
                </a:cubicBezTo>
                <a:cubicBezTo>
                  <a:pt x="342528" y="116681"/>
                  <a:pt x="353690" y="118318"/>
                  <a:pt x="359643" y="126206"/>
                </a:cubicBezTo>
                <a:lnTo>
                  <a:pt x="379735" y="152995"/>
                </a:lnTo>
                <a:lnTo>
                  <a:pt x="425425" y="79846"/>
                </a:lnTo>
                <a:cubicBezTo>
                  <a:pt x="430634" y="71512"/>
                  <a:pt x="441647" y="68907"/>
                  <a:pt x="450056" y="74191"/>
                </a:cubicBezTo>
                <a:cubicBezTo>
                  <a:pt x="458465" y="79474"/>
                  <a:pt x="460995" y="90413"/>
                  <a:pt x="455712" y="98822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15" name="Text 12"/>
          <p:cNvSpPr/>
          <p:nvPr/>
        </p:nvSpPr>
        <p:spPr>
          <a:xfrm>
            <a:off x="8169752" y="3556000"/>
            <a:ext cx="4279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Autonomia nella Dispnea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8169752" y="3911600"/>
            <a:ext cx="37719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Tecniche per gestire l'affanno e l'ansia in modo efficace.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254000" y="4927600"/>
            <a:ext cx="1168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Imparare a controllare il respiro significa </a:t>
            </a:r>
            <a:r>
              <a:rPr lang="en-US" sz="1800" dirty="0">
                <a:solidFill>
                  <a:srgbClr val="007BFF"/>
                </a:solidFill>
                <a:highlight>
                  <a:srgbClr val="B1CEEB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riprendere il controllo </a:t>
            </a: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del proprio benessere.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182880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600" b="1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 Nostri Obiettivi in 6 Incontri</a:t>
            </a:r>
            <a:endParaRPr lang="en-US" sz="1600" b="1" dirty="0"/>
          </a:p>
        </p:txBody>
      </p:sp>
      <p:sp>
        <p:nvSpPr>
          <p:cNvPr id="4" name="Text 1"/>
          <p:cNvSpPr/>
          <p:nvPr/>
        </p:nvSpPr>
        <p:spPr>
          <a:xfrm>
            <a:off x="0" y="2438400"/>
            <a:ext cx="12192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 percorso graduale per costruire una base solida e duratura.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304800" y="3149600"/>
            <a:ext cx="40513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4800" dirty="0">
                <a:solidFill>
                  <a:srgbClr val="42A5F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04800" y="3860800"/>
            <a:ext cx="4051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Consapevolezza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58800" y="4267200"/>
            <a:ext cx="3543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Sviluppare la percezione del respiro naturale e delle proprie abitudini.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207986" y="3479800"/>
            <a:ext cx="12700" cy="1219200"/>
          </a:xfrm>
          <a:custGeom>
            <a:avLst/>
            <a:gdLst/>
            <a:ahLst/>
            <a:cxnLst/>
            <a:rect l="l" t="t" r="r" b="b"/>
            <a:pathLst>
              <a:path w="12700" h="1219200">
                <a:moveTo>
                  <a:pt x="0" y="0"/>
                </a:moveTo>
                <a:lnTo>
                  <a:pt x="12700" y="0"/>
                </a:lnTo>
                <a:lnTo>
                  <a:pt x="127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solidFill>
            <a:srgbClr val="B1CEEB"/>
          </a:solidFill>
          <a:ln/>
        </p:spPr>
      </p:sp>
      <p:sp>
        <p:nvSpPr>
          <p:cNvPr id="9" name="Text 6"/>
          <p:cNvSpPr/>
          <p:nvPr/>
        </p:nvSpPr>
        <p:spPr>
          <a:xfrm>
            <a:off x="4068286" y="3149600"/>
            <a:ext cx="40513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4800" dirty="0">
                <a:solidFill>
                  <a:srgbClr val="42A5F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068286" y="3860800"/>
            <a:ext cx="4051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Rafforzamento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322286" y="4267200"/>
            <a:ext cx="35433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Potenziare i muscoli respiratori per una ventilazione più efficace e meno faticosa.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971472" y="3479800"/>
            <a:ext cx="12700" cy="1219200"/>
          </a:xfrm>
          <a:custGeom>
            <a:avLst/>
            <a:gdLst/>
            <a:ahLst/>
            <a:cxnLst/>
            <a:rect l="l" t="t" r="r" b="b"/>
            <a:pathLst>
              <a:path w="12700" h="1219200">
                <a:moveTo>
                  <a:pt x="0" y="0"/>
                </a:moveTo>
                <a:lnTo>
                  <a:pt x="12700" y="0"/>
                </a:lnTo>
                <a:lnTo>
                  <a:pt x="12700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  <a:solidFill>
            <a:srgbClr val="B1CEEB"/>
          </a:solidFill>
          <a:ln/>
        </p:spPr>
      </p:sp>
      <p:sp>
        <p:nvSpPr>
          <p:cNvPr id="13" name="Text 10"/>
          <p:cNvSpPr/>
          <p:nvPr/>
        </p:nvSpPr>
        <p:spPr>
          <a:xfrm>
            <a:off x="7831772" y="3149600"/>
            <a:ext cx="40513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4800" dirty="0">
                <a:solidFill>
                  <a:srgbClr val="42A5F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7831772" y="3860800"/>
            <a:ext cx="4051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Autonomia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085772" y="4267200"/>
            <a:ext cx="35433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Acquisire tecniche sicure per gestire dispnea e ansia, migliorando la qualità della vita.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4-d2r90v1e3tpg8rchuqc0.jpg"/>
          <p:cNvPicPr>
            <a:picLocks noChangeAspect="1"/>
          </p:cNvPicPr>
          <p:nvPr/>
        </p:nvPicPr>
        <p:blipFill>
          <a:blip r:embed="rId3"/>
          <a:srcRect l="3583" r="3583"/>
          <a:stretch/>
        </p:blipFill>
        <p:spPr>
          <a:xfrm>
            <a:off x="0" y="-20955"/>
            <a:ext cx="12192000" cy="69119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1520" y="1329690"/>
            <a:ext cx="2071370" cy="177819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5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731520" y="3013710"/>
            <a:ext cx="1098740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Anatomia funzionale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0"/>
            <a:ext cx="12461240" cy="6956425"/>
          </a:xfrm>
          <a:prstGeom prst="rect">
            <a:avLst/>
          </a:prstGeom>
        </p:spPr>
      </p:pic>
      <p:pic>
        <p:nvPicPr>
          <p:cNvPr id="3" name="Image 1" descr="https://kimi-web-img.moonshot.cn/img/thumbs.dreamstime.com/17c78528a7b54c36425fec81c5afd6dd40d76263.jpg"/>
          <p:cNvPicPr>
            <a:picLocks noChangeAspect="1"/>
          </p:cNvPicPr>
          <p:nvPr/>
        </p:nvPicPr>
        <p:blipFill>
          <a:blip r:embed="rId4"/>
          <a:srcRect l="22139" r="22139"/>
          <a:stretch/>
        </p:blipFill>
        <p:spPr>
          <a:xfrm>
            <a:off x="254000" y="254000"/>
            <a:ext cx="5638800" cy="6350000"/>
          </a:xfrm>
          <a:prstGeom prst="roundRect">
            <a:avLst>
              <a:gd name="adj" fmla="val 1802"/>
            </a:avLst>
          </a:prstGeom>
        </p:spPr>
      </p:pic>
      <p:sp>
        <p:nvSpPr>
          <p:cNvPr id="4" name="Text 0"/>
          <p:cNvSpPr/>
          <p:nvPr/>
        </p:nvSpPr>
        <p:spPr>
          <a:xfrm>
            <a:off x="6299200" y="254000"/>
            <a:ext cx="5638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 Muscoli che Respirano per Noi</a:t>
            </a:r>
            <a:endParaRPr lang="en-US" sz="1600" b="1" dirty="0"/>
          </a:p>
        </p:txBody>
      </p:sp>
      <p:sp>
        <p:nvSpPr>
          <p:cNvPr id="5" name="Text 1"/>
          <p:cNvSpPr/>
          <p:nvPr/>
        </p:nvSpPr>
        <p:spPr>
          <a:xfrm>
            <a:off x="6299200" y="1371600"/>
            <a:ext cx="5638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Una sinergia perfetta per espandere e comprimere il torace, garantendo il flusso dell'aria.</a:t>
            </a: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6216650" y="23368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247590" y="125313"/>
                </a:moveTo>
                <a:cubicBezTo>
                  <a:pt x="254853" y="123349"/>
                  <a:pt x="262473" y="126802"/>
                  <a:pt x="265747" y="133529"/>
                </a:cubicBezTo>
                <a:lnTo>
                  <a:pt x="276820" y="155912"/>
                </a:lnTo>
                <a:cubicBezTo>
                  <a:pt x="282952" y="156746"/>
                  <a:pt x="288965" y="158413"/>
                  <a:pt x="294620" y="160734"/>
                </a:cubicBezTo>
                <a:lnTo>
                  <a:pt x="315456" y="146864"/>
                </a:lnTo>
                <a:cubicBezTo>
                  <a:pt x="321707" y="142696"/>
                  <a:pt x="329982" y="143530"/>
                  <a:pt x="335280" y="148828"/>
                </a:cubicBezTo>
                <a:lnTo>
                  <a:pt x="346710" y="160258"/>
                </a:lnTo>
                <a:cubicBezTo>
                  <a:pt x="352008" y="165556"/>
                  <a:pt x="352842" y="173891"/>
                  <a:pt x="348675" y="180082"/>
                </a:cubicBezTo>
                <a:lnTo>
                  <a:pt x="334804" y="200858"/>
                </a:lnTo>
                <a:cubicBezTo>
                  <a:pt x="335935" y="203656"/>
                  <a:pt x="336947" y="206573"/>
                  <a:pt x="337780" y="209610"/>
                </a:cubicBezTo>
                <a:cubicBezTo>
                  <a:pt x="338614" y="212646"/>
                  <a:pt x="339150" y="215622"/>
                  <a:pt x="339566" y="218658"/>
                </a:cubicBezTo>
                <a:lnTo>
                  <a:pt x="362010" y="229731"/>
                </a:lnTo>
                <a:cubicBezTo>
                  <a:pt x="368737" y="233065"/>
                  <a:pt x="372189" y="240685"/>
                  <a:pt x="370225" y="247888"/>
                </a:cubicBezTo>
                <a:lnTo>
                  <a:pt x="366058" y="263485"/>
                </a:lnTo>
                <a:cubicBezTo>
                  <a:pt x="364093" y="270689"/>
                  <a:pt x="357366" y="275570"/>
                  <a:pt x="349865" y="275094"/>
                </a:cubicBezTo>
                <a:lnTo>
                  <a:pt x="324862" y="273487"/>
                </a:lnTo>
                <a:cubicBezTo>
                  <a:pt x="321112" y="278309"/>
                  <a:pt x="316766" y="282773"/>
                  <a:pt x="311825" y="286583"/>
                </a:cubicBezTo>
                <a:lnTo>
                  <a:pt x="313432" y="311527"/>
                </a:lnTo>
                <a:cubicBezTo>
                  <a:pt x="313908" y="319028"/>
                  <a:pt x="309027" y="325815"/>
                  <a:pt x="301823" y="327720"/>
                </a:cubicBezTo>
                <a:lnTo>
                  <a:pt x="286226" y="331887"/>
                </a:lnTo>
                <a:cubicBezTo>
                  <a:pt x="278963" y="333851"/>
                  <a:pt x="271403" y="330398"/>
                  <a:pt x="268069" y="323671"/>
                </a:cubicBezTo>
                <a:lnTo>
                  <a:pt x="256996" y="301288"/>
                </a:lnTo>
                <a:cubicBezTo>
                  <a:pt x="250865" y="300454"/>
                  <a:pt x="244852" y="298787"/>
                  <a:pt x="239197" y="296466"/>
                </a:cubicBezTo>
                <a:lnTo>
                  <a:pt x="218361" y="310336"/>
                </a:lnTo>
                <a:cubicBezTo>
                  <a:pt x="212110" y="314504"/>
                  <a:pt x="203835" y="313670"/>
                  <a:pt x="198537" y="308372"/>
                </a:cubicBezTo>
                <a:lnTo>
                  <a:pt x="187107" y="296942"/>
                </a:lnTo>
                <a:cubicBezTo>
                  <a:pt x="181808" y="291644"/>
                  <a:pt x="180975" y="283369"/>
                  <a:pt x="185142" y="277118"/>
                </a:cubicBezTo>
                <a:lnTo>
                  <a:pt x="199013" y="256282"/>
                </a:lnTo>
                <a:cubicBezTo>
                  <a:pt x="197882" y="253484"/>
                  <a:pt x="196870" y="250567"/>
                  <a:pt x="196036" y="247531"/>
                </a:cubicBezTo>
                <a:cubicBezTo>
                  <a:pt x="195203" y="244495"/>
                  <a:pt x="194667" y="241459"/>
                  <a:pt x="194250" y="238482"/>
                </a:cubicBezTo>
                <a:lnTo>
                  <a:pt x="171807" y="227409"/>
                </a:lnTo>
                <a:cubicBezTo>
                  <a:pt x="165080" y="224076"/>
                  <a:pt x="161687" y="216456"/>
                  <a:pt x="163592" y="209252"/>
                </a:cubicBezTo>
                <a:lnTo>
                  <a:pt x="167759" y="193655"/>
                </a:lnTo>
                <a:cubicBezTo>
                  <a:pt x="169724" y="186452"/>
                  <a:pt x="176451" y="181570"/>
                  <a:pt x="183952" y="182047"/>
                </a:cubicBezTo>
                <a:lnTo>
                  <a:pt x="208895" y="183654"/>
                </a:lnTo>
                <a:cubicBezTo>
                  <a:pt x="212646" y="178832"/>
                  <a:pt x="216991" y="174367"/>
                  <a:pt x="221932" y="170557"/>
                </a:cubicBezTo>
                <a:lnTo>
                  <a:pt x="220325" y="145673"/>
                </a:lnTo>
                <a:cubicBezTo>
                  <a:pt x="219849" y="138172"/>
                  <a:pt x="224730" y="131385"/>
                  <a:pt x="231934" y="129480"/>
                </a:cubicBezTo>
                <a:lnTo>
                  <a:pt x="247531" y="125313"/>
                </a:lnTo>
                <a:close/>
                <a:moveTo>
                  <a:pt x="266938" y="202406"/>
                </a:moveTo>
                <a:cubicBezTo>
                  <a:pt x="252481" y="202423"/>
                  <a:pt x="240758" y="214173"/>
                  <a:pt x="240774" y="228630"/>
                </a:cubicBezTo>
                <a:cubicBezTo>
                  <a:pt x="240791" y="243086"/>
                  <a:pt x="252541" y="254810"/>
                  <a:pt x="266998" y="254794"/>
                </a:cubicBezTo>
                <a:cubicBezTo>
                  <a:pt x="281454" y="254777"/>
                  <a:pt x="293178" y="243027"/>
                  <a:pt x="293162" y="228570"/>
                </a:cubicBezTo>
                <a:cubicBezTo>
                  <a:pt x="293145" y="214114"/>
                  <a:pt x="281395" y="202390"/>
                  <a:pt x="266938" y="202406"/>
                </a:cubicBezTo>
                <a:close/>
                <a:moveTo>
                  <a:pt x="133886" y="-27087"/>
                </a:moveTo>
                <a:lnTo>
                  <a:pt x="149483" y="-22920"/>
                </a:lnTo>
                <a:cubicBezTo>
                  <a:pt x="156686" y="-20955"/>
                  <a:pt x="161568" y="-14168"/>
                  <a:pt x="161092" y="-6727"/>
                </a:cubicBezTo>
                <a:lnTo>
                  <a:pt x="159484" y="18157"/>
                </a:lnTo>
                <a:cubicBezTo>
                  <a:pt x="164425" y="21967"/>
                  <a:pt x="168771" y="26372"/>
                  <a:pt x="172522" y="31254"/>
                </a:cubicBezTo>
                <a:lnTo>
                  <a:pt x="197525" y="29647"/>
                </a:lnTo>
                <a:cubicBezTo>
                  <a:pt x="204966" y="29170"/>
                  <a:pt x="211753" y="34052"/>
                  <a:pt x="213717" y="41255"/>
                </a:cubicBezTo>
                <a:lnTo>
                  <a:pt x="217884" y="56852"/>
                </a:lnTo>
                <a:cubicBezTo>
                  <a:pt x="219789" y="64056"/>
                  <a:pt x="216396" y="71676"/>
                  <a:pt x="209669" y="75009"/>
                </a:cubicBezTo>
                <a:lnTo>
                  <a:pt x="187226" y="86082"/>
                </a:lnTo>
                <a:cubicBezTo>
                  <a:pt x="186809" y="89118"/>
                  <a:pt x="186214" y="92154"/>
                  <a:pt x="185440" y="95131"/>
                </a:cubicBezTo>
                <a:cubicBezTo>
                  <a:pt x="184666" y="98108"/>
                  <a:pt x="183594" y="101084"/>
                  <a:pt x="182463" y="103882"/>
                </a:cubicBezTo>
                <a:lnTo>
                  <a:pt x="196334" y="124718"/>
                </a:lnTo>
                <a:cubicBezTo>
                  <a:pt x="200501" y="130969"/>
                  <a:pt x="199668" y="139244"/>
                  <a:pt x="194370" y="144542"/>
                </a:cubicBezTo>
                <a:lnTo>
                  <a:pt x="182940" y="155972"/>
                </a:lnTo>
                <a:cubicBezTo>
                  <a:pt x="177641" y="161270"/>
                  <a:pt x="169366" y="162104"/>
                  <a:pt x="163116" y="157936"/>
                </a:cubicBezTo>
                <a:lnTo>
                  <a:pt x="142280" y="144066"/>
                </a:lnTo>
                <a:cubicBezTo>
                  <a:pt x="136624" y="146387"/>
                  <a:pt x="130612" y="148054"/>
                  <a:pt x="124480" y="148888"/>
                </a:cubicBezTo>
                <a:lnTo>
                  <a:pt x="113407" y="171271"/>
                </a:lnTo>
                <a:cubicBezTo>
                  <a:pt x="110073" y="177998"/>
                  <a:pt x="102453" y="181392"/>
                  <a:pt x="95250" y="179487"/>
                </a:cubicBezTo>
                <a:lnTo>
                  <a:pt x="79653" y="175320"/>
                </a:lnTo>
                <a:cubicBezTo>
                  <a:pt x="72390" y="173355"/>
                  <a:pt x="67568" y="166568"/>
                  <a:pt x="68044" y="159127"/>
                </a:cubicBezTo>
                <a:lnTo>
                  <a:pt x="69652" y="134183"/>
                </a:lnTo>
                <a:cubicBezTo>
                  <a:pt x="64710" y="130373"/>
                  <a:pt x="60365" y="125968"/>
                  <a:pt x="56614" y="121087"/>
                </a:cubicBezTo>
                <a:lnTo>
                  <a:pt x="31611" y="122694"/>
                </a:lnTo>
                <a:cubicBezTo>
                  <a:pt x="24170" y="123170"/>
                  <a:pt x="17383" y="118289"/>
                  <a:pt x="15419" y="111085"/>
                </a:cubicBezTo>
                <a:lnTo>
                  <a:pt x="11251" y="95488"/>
                </a:lnTo>
                <a:cubicBezTo>
                  <a:pt x="9346" y="88285"/>
                  <a:pt x="12740" y="80665"/>
                  <a:pt x="19467" y="77331"/>
                </a:cubicBezTo>
                <a:lnTo>
                  <a:pt x="41910" y="66258"/>
                </a:lnTo>
                <a:cubicBezTo>
                  <a:pt x="42327" y="63222"/>
                  <a:pt x="42922" y="60246"/>
                  <a:pt x="43696" y="57210"/>
                </a:cubicBezTo>
                <a:cubicBezTo>
                  <a:pt x="44529" y="54173"/>
                  <a:pt x="45482" y="51256"/>
                  <a:pt x="46673" y="48458"/>
                </a:cubicBezTo>
                <a:lnTo>
                  <a:pt x="32802" y="27682"/>
                </a:lnTo>
                <a:cubicBezTo>
                  <a:pt x="28635" y="21431"/>
                  <a:pt x="29468" y="13156"/>
                  <a:pt x="34766" y="7858"/>
                </a:cubicBezTo>
                <a:lnTo>
                  <a:pt x="46196" y="-3572"/>
                </a:lnTo>
                <a:cubicBezTo>
                  <a:pt x="51495" y="-8870"/>
                  <a:pt x="59769" y="-9704"/>
                  <a:pt x="66020" y="-5536"/>
                </a:cubicBezTo>
                <a:lnTo>
                  <a:pt x="86856" y="8334"/>
                </a:lnTo>
                <a:cubicBezTo>
                  <a:pt x="92512" y="6013"/>
                  <a:pt x="98524" y="4346"/>
                  <a:pt x="104656" y="3512"/>
                </a:cubicBezTo>
                <a:lnTo>
                  <a:pt x="115729" y="-18871"/>
                </a:lnTo>
                <a:cubicBezTo>
                  <a:pt x="119062" y="-25598"/>
                  <a:pt x="126623" y="-28992"/>
                  <a:pt x="133886" y="-27087"/>
                </a:cubicBezTo>
                <a:close/>
                <a:moveTo>
                  <a:pt x="114538" y="50006"/>
                </a:moveTo>
                <a:cubicBezTo>
                  <a:pt x="100081" y="50006"/>
                  <a:pt x="88344" y="61743"/>
                  <a:pt x="88344" y="76200"/>
                </a:cubicBezTo>
                <a:cubicBezTo>
                  <a:pt x="88344" y="90657"/>
                  <a:pt x="100081" y="102394"/>
                  <a:pt x="114538" y="102394"/>
                </a:cubicBezTo>
                <a:cubicBezTo>
                  <a:pt x="128995" y="102394"/>
                  <a:pt x="140732" y="90657"/>
                  <a:pt x="140732" y="76200"/>
                </a:cubicBezTo>
                <a:cubicBezTo>
                  <a:pt x="140732" y="61743"/>
                  <a:pt x="128995" y="50006"/>
                  <a:pt x="114538" y="50006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7" name="Text 3"/>
          <p:cNvSpPr/>
          <p:nvPr/>
        </p:nvSpPr>
        <p:spPr>
          <a:xfrm>
            <a:off x="6714966" y="2286000"/>
            <a:ext cx="5727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Diaframma: Il Motore Principale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714966" y="2590800"/>
            <a:ext cx="52197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 abbassa per inspirare, creando spazio per i polmoni. È il muscolo chiave per un'efficienza respiratoria ottimale.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6254750" y="3352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9050" y="38100"/>
                </a:moveTo>
                <a:cubicBezTo>
                  <a:pt x="19050" y="17072"/>
                  <a:pt x="36122" y="0"/>
                  <a:pt x="57150" y="0"/>
                </a:cubicBezTo>
                <a:cubicBezTo>
                  <a:pt x="78178" y="0"/>
                  <a:pt x="95250" y="17072"/>
                  <a:pt x="95250" y="38100"/>
                </a:cubicBezTo>
                <a:cubicBezTo>
                  <a:pt x="95250" y="59128"/>
                  <a:pt x="78178" y="76200"/>
                  <a:pt x="57150" y="76200"/>
                </a:cubicBezTo>
                <a:cubicBezTo>
                  <a:pt x="36122" y="76200"/>
                  <a:pt x="19050" y="59128"/>
                  <a:pt x="19050" y="38100"/>
                </a:cubicBezTo>
                <a:close/>
                <a:moveTo>
                  <a:pt x="0" y="133350"/>
                </a:moveTo>
                <a:cubicBezTo>
                  <a:pt x="0" y="112335"/>
                  <a:pt x="17085" y="95250"/>
                  <a:pt x="38100" y="95250"/>
                </a:cubicBezTo>
                <a:lnTo>
                  <a:pt x="76200" y="95250"/>
                </a:lnTo>
                <a:cubicBezTo>
                  <a:pt x="78105" y="95250"/>
                  <a:pt x="80010" y="95369"/>
                  <a:pt x="81855" y="95667"/>
                </a:cubicBezTo>
                <a:lnTo>
                  <a:pt x="55424" y="122099"/>
                </a:lnTo>
                <a:cubicBezTo>
                  <a:pt x="38695" y="138827"/>
                  <a:pt x="38695" y="165973"/>
                  <a:pt x="55424" y="182701"/>
                </a:cubicBezTo>
                <a:lnTo>
                  <a:pt x="88761" y="216039"/>
                </a:lnTo>
                <a:cubicBezTo>
                  <a:pt x="90785" y="218063"/>
                  <a:pt x="92928" y="219849"/>
                  <a:pt x="95250" y="221397"/>
                </a:cubicBezTo>
                <a:lnTo>
                  <a:pt x="95250" y="276225"/>
                </a:lnTo>
                <a:cubicBezTo>
                  <a:pt x="95250" y="292001"/>
                  <a:pt x="82451" y="304800"/>
                  <a:pt x="66675" y="304800"/>
                </a:cubicBezTo>
                <a:lnTo>
                  <a:pt x="47625" y="304800"/>
                </a:lnTo>
                <a:cubicBezTo>
                  <a:pt x="31849" y="304800"/>
                  <a:pt x="19050" y="292001"/>
                  <a:pt x="19050" y="276225"/>
                </a:cubicBezTo>
                <a:lnTo>
                  <a:pt x="19050" y="204430"/>
                </a:lnTo>
                <a:cubicBezTo>
                  <a:pt x="7680" y="197882"/>
                  <a:pt x="0" y="185559"/>
                  <a:pt x="0" y="171450"/>
                </a:cubicBezTo>
                <a:lnTo>
                  <a:pt x="0" y="133350"/>
                </a:lnTo>
                <a:close/>
                <a:moveTo>
                  <a:pt x="209550" y="38100"/>
                </a:moveTo>
                <a:cubicBezTo>
                  <a:pt x="209550" y="17072"/>
                  <a:pt x="226622" y="0"/>
                  <a:pt x="247650" y="0"/>
                </a:cubicBezTo>
                <a:cubicBezTo>
                  <a:pt x="268678" y="0"/>
                  <a:pt x="285750" y="17072"/>
                  <a:pt x="285750" y="38100"/>
                </a:cubicBezTo>
                <a:cubicBezTo>
                  <a:pt x="285750" y="59128"/>
                  <a:pt x="268678" y="76200"/>
                  <a:pt x="247650" y="76200"/>
                </a:cubicBezTo>
                <a:cubicBezTo>
                  <a:pt x="226622" y="76200"/>
                  <a:pt x="209550" y="59128"/>
                  <a:pt x="209550" y="38100"/>
                </a:cubicBezTo>
                <a:close/>
                <a:moveTo>
                  <a:pt x="249376" y="122099"/>
                </a:moveTo>
                <a:lnTo>
                  <a:pt x="222945" y="95667"/>
                </a:lnTo>
                <a:cubicBezTo>
                  <a:pt x="224790" y="95369"/>
                  <a:pt x="226695" y="95250"/>
                  <a:pt x="228600" y="95250"/>
                </a:cubicBezTo>
                <a:lnTo>
                  <a:pt x="266700" y="95250"/>
                </a:lnTo>
                <a:cubicBezTo>
                  <a:pt x="287715" y="95250"/>
                  <a:pt x="304800" y="112335"/>
                  <a:pt x="304800" y="133350"/>
                </a:cubicBezTo>
                <a:lnTo>
                  <a:pt x="304800" y="171450"/>
                </a:lnTo>
                <a:cubicBezTo>
                  <a:pt x="304800" y="185559"/>
                  <a:pt x="297120" y="197882"/>
                  <a:pt x="285750" y="204430"/>
                </a:cubicBezTo>
                <a:lnTo>
                  <a:pt x="285750" y="276225"/>
                </a:lnTo>
                <a:cubicBezTo>
                  <a:pt x="285750" y="292001"/>
                  <a:pt x="272951" y="304800"/>
                  <a:pt x="257175" y="304800"/>
                </a:cubicBezTo>
                <a:lnTo>
                  <a:pt x="238125" y="304800"/>
                </a:lnTo>
                <a:cubicBezTo>
                  <a:pt x="222349" y="304800"/>
                  <a:pt x="209550" y="292001"/>
                  <a:pt x="209550" y="276225"/>
                </a:cubicBezTo>
                <a:lnTo>
                  <a:pt x="209550" y="221397"/>
                </a:lnTo>
                <a:cubicBezTo>
                  <a:pt x="211872" y="219849"/>
                  <a:pt x="214015" y="218063"/>
                  <a:pt x="216039" y="216039"/>
                </a:cubicBezTo>
                <a:lnTo>
                  <a:pt x="249376" y="182701"/>
                </a:lnTo>
                <a:cubicBezTo>
                  <a:pt x="266105" y="165973"/>
                  <a:pt x="266105" y="138827"/>
                  <a:pt x="249376" y="122099"/>
                </a:cubicBezTo>
                <a:close/>
                <a:moveTo>
                  <a:pt x="180261" y="105847"/>
                </a:moveTo>
                <a:cubicBezTo>
                  <a:pt x="185618" y="103644"/>
                  <a:pt x="191750" y="104835"/>
                  <a:pt x="195858" y="108942"/>
                </a:cubicBezTo>
                <a:lnTo>
                  <a:pt x="229195" y="142280"/>
                </a:lnTo>
                <a:cubicBezTo>
                  <a:pt x="234791" y="147876"/>
                  <a:pt x="234791" y="156924"/>
                  <a:pt x="229195" y="162461"/>
                </a:cubicBezTo>
                <a:lnTo>
                  <a:pt x="195858" y="195798"/>
                </a:lnTo>
                <a:cubicBezTo>
                  <a:pt x="191750" y="199906"/>
                  <a:pt x="185618" y="201097"/>
                  <a:pt x="180261" y="198894"/>
                </a:cubicBezTo>
                <a:cubicBezTo>
                  <a:pt x="174903" y="196691"/>
                  <a:pt x="171450" y="191512"/>
                  <a:pt x="171450" y="185738"/>
                </a:cubicBezTo>
                <a:lnTo>
                  <a:pt x="171450" y="171450"/>
                </a:lnTo>
                <a:lnTo>
                  <a:pt x="133350" y="171450"/>
                </a:lnTo>
                <a:lnTo>
                  <a:pt x="133350" y="185738"/>
                </a:lnTo>
                <a:cubicBezTo>
                  <a:pt x="133350" y="191512"/>
                  <a:pt x="129897" y="196751"/>
                  <a:pt x="124539" y="198953"/>
                </a:cubicBezTo>
                <a:cubicBezTo>
                  <a:pt x="119182" y="201156"/>
                  <a:pt x="113050" y="199965"/>
                  <a:pt x="108942" y="195858"/>
                </a:cubicBezTo>
                <a:lnTo>
                  <a:pt x="75605" y="162520"/>
                </a:lnTo>
                <a:cubicBezTo>
                  <a:pt x="70009" y="156924"/>
                  <a:pt x="70009" y="147876"/>
                  <a:pt x="75605" y="142339"/>
                </a:cubicBezTo>
                <a:lnTo>
                  <a:pt x="108942" y="109002"/>
                </a:lnTo>
                <a:cubicBezTo>
                  <a:pt x="113050" y="104894"/>
                  <a:pt x="119182" y="103703"/>
                  <a:pt x="124539" y="105906"/>
                </a:cubicBezTo>
                <a:cubicBezTo>
                  <a:pt x="129897" y="108109"/>
                  <a:pt x="133350" y="113288"/>
                  <a:pt x="133350" y="119062"/>
                </a:cubicBezTo>
                <a:lnTo>
                  <a:pt x="133350" y="133350"/>
                </a:lnTo>
                <a:lnTo>
                  <a:pt x="171450" y="133350"/>
                </a:lnTo>
                <a:lnTo>
                  <a:pt x="171450" y="119062"/>
                </a:lnTo>
                <a:cubicBezTo>
                  <a:pt x="171450" y="113288"/>
                  <a:pt x="174903" y="108049"/>
                  <a:pt x="180261" y="105847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10" name="Text 6"/>
          <p:cNvSpPr/>
          <p:nvPr/>
        </p:nvSpPr>
        <p:spPr>
          <a:xfrm>
            <a:off x="6714966" y="3302000"/>
            <a:ext cx="5727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Muscoli Accessori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6714966" y="3606800"/>
            <a:ext cx="52197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Gli intercostali espandono il torace, gli addominali aiutano ad espirare, e i scaleni sollevano il torace in caso di bisogno.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2-14:36:43-d2r90upe3tpg8rchuqb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095" y="96449"/>
            <a:ext cx="12461240" cy="69564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524000"/>
            <a:ext cx="6146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007B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Diaframma: Il Muscolo Chiave</a:t>
            </a:r>
            <a:endParaRPr lang="en-US" b="1" dirty="0"/>
          </a:p>
        </p:txBody>
      </p:sp>
      <p:sp>
        <p:nvSpPr>
          <p:cNvPr id="4" name="Text 1"/>
          <p:cNvSpPr/>
          <p:nvPr/>
        </p:nvSpPr>
        <p:spPr>
          <a:xfrm>
            <a:off x="253999" y="2641600"/>
            <a:ext cx="5614955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Una sottile cupola che separa torace e addome, fondamentale per una respirazione efficace.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279400" y="3931303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118209" y="73863"/>
                </a:moveTo>
                <a:lnTo>
                  <a:pt x="90428" y="118313"/>
                </a:lnTo>
                <a:cubicBezTo>
                  <a:pt x="88969" y="120640"/>
                  <a:pt x="86469" y="122099"/>
                  <a:pt x="83726" y="122238"/>
                </a:cubicBezTo>
                <a:cubicBezTo>
                  <a:pt x="80982" y="122376"/>
                  <a:pt x="78343" y="121126"/>
                  <a:pt x="76711" y="118904"/>
                </a:cubicBezTo>
                <a:lnTo>
                  <a:pt x="60042" y="96679"/>
                </a:lnTo>
                <a:cubicBezTo>
                  <a:pt x="57264" y="92998"/>
                  <a:pt x="58028" y="87789"/>
                  <a:pt x="61709" y="85011"/>
                </a:cubicBezTo>
                <a:cubicBezTo>
                  <a:pt x="65390" y="82233"/>
                  <a:pt x="70599" y="82996"/>
                  <a:pt x="73377" y="86678"/>
                </a:cubicBezTo>
                <a:lnTo>
                  <a:pt x="82753" y="99179"/>
                </a:lnTo>
                <a:lnTo>
                  <a:pt x="104076" y="65043"/>
                </a:lnTo>
                <a:cubicBezTo>
                  <a:pt x="106506" y="61153"/>
                  <a:pt x="111646" y="59938"/>
                  <a:pt x="115570" y="62404"/>
                </a:cubicBezTo>
                <a:cubicBezTo>
                  <a:pt x="119494" y="64869"/>
                  <a:pt x="120675" y="69974"/>
                  <a:pt x="118209" y="73898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6" name="Text 3"/>
          <p:cNvSpPr/>
          <p:nvPr/>
        </p:nvSpPr>
        <p:spPr>
          <a:xfrm>
            <a:off x="577849" y="3759200"/>
            <a:ext cx="4889889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Aumenta i tre diametri del volume toracico.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266700" y="4477668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118209" y="73863"/>
                </a:moveTo>
                <a:lnTo>
                  <a:pt x="90428" y="118313"/>
                </a:lnTo>
                <a:cubicBezTo>
                  <a:pt x="88969" y="120640"/>
                  <a:pt x="86469" y="122099"/>
                  <a:pt x="83726" y="122238"/>
                </a:cubicBezTo>
                <a:cubicBezTo>
                  <a:pt x="80982" y="122376"/>
                  <a:pt x="78343" y="121126"/>
                  <a:pt x="76711" y="118904"/>
                </a:cubicBezTo>
                <a:lnTo>
                  <a:pt x="60042" y="96679"/>
                </a:lnTo>
                <a:cubicBezTo>
                  <a:pt x="57264" y="92998"/>
                  <a:pt x="58028" y="87789"/>
                  <a:pt x="61709" y="85011"/>
                </a:cubicBezTo>
                <a:cubicBezTo>
                  <a:pt x="65390" y="82233"/>
                  <a:pt x="70599" y="82996"/>
                  <a:pt x="73377" y="86678"/>
                </a:cubicBezTo>
                <a:lnTo>
                  <a:pt x="82753" y="99179"/>
                </a:lnTo>
                <a:lnTo>
                  <a:pt x="104076" y="65043"/>
                </a:lnTo>
                <a:cubicBezTo>
                  <a:pt x="106506" y="61153"/>
                  <a:pt x="111646" y="59938"/>
                  <a:pt x="115570" y="62404"/>
                </a:cubicBezTo>
                <a:cubicBezTo>
                  <a:pt x="119494" y="64869"/>
                  <a:pt x="120675" y="69974"/>
                  <a:pt x="118209" y="73898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8" name="Text 5"/>
          <p:cNvSpPr/>
          <p:nvPr/>
        </p:nvSpPr>
        <p:spPr>
          <a:xfrm>
            <a:off x="564355" y="4268241"/>
            <a:ext cx="5127317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Favorisce il ritorno venoso e massaggia gli organi.</a:t>
            </a:r>
            <a:endParaRPr lang="en-US" dirty="0"/>
          </a:p>
        </p:txBody>
      </p:sp>
      <p:sp>
        <p:nvSpPr>
          <p:cNvPr id="9" name="Shape 6"/>
          <p:cNvSpPr/>
          <p:nvPr/>
        </p:nvSpPr>
        <p:spPr>
          <a:xfrm>
            <a:off x="254000" y="4988772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177800"/>
                </a:moveTo>
                <a:cubicBezTo>
                  <a:pt x="137965" y="177800"/>
                  <a:pt x="177800" y="137965"/>
                  <a:pt x="177800" y="88900"/>
                </a:cubicBezTo>
                <a:cubicBezTo>
                  <a:pt x="177800" y="39835"/>
                  <a:pt x="137965" y="0"/>
                  <a:pt x="88900" y="0"/>
                </a:cubicBezTo>
                <a:cubicBezTo>
                  <a:pt x="39835" y="0"/>
                  <a:pt x="0" y="39835"/>
                  <a:pt x="0" y="88900"/>
                </a:cubicBezTo>
                <a:cubicBezTo>
                  <a:pt x="0" y="137965"/>
                  <a:pt x="39835" y="177800"/>
                  <a:pt x="88900" y="177800"/>
                </a:cubicBezTo>
                <a:close/>
                <a:moveTo>
                  <a:pt x="118209" y="73863"/>
                </a:moveTo>
                <a:lnTo>
                  <a:pt x="90428" y="118313"/>
                </a:lnTo>
                <a:cubicBezTo>
                  <a:pt x="88969" y="120640"/>
                  <a:pt x="86469" y="122099"/>
                  <a:pt x="83726" y="122238"/>
                </a:cubicBezTo>
                <a:cubicBezTo>
                  <a:pt x="80982" y="122376"/>
                  <a:pt x="78343" y="121126"/>
                  <a:pt x="76711" y="118904"/>
                </a:cubicBezTo>
                <a:lnTo>
                  <a:pt x="60042" y="96679"/>
                </a:lnTo>
                <a:cubicBezTo>
                  <a:pt x="57264" y="92998"/>
                  <a:pt x="58028" y="87789"/>
                  <a:pt x="61709" y="85011"/>
                </a:cubicBezTo>
                <a:cubicBezTo>
                  <a:pt x="65390" y="82233"/>
                  <a:pt x="70599" y="82996"/>
                  <a:pt x="73377" y="86678"/>
                </a:cubicBezTo>
                <a:lnTo>
                  <a:pt x="82753" y="99179"/>
                </a:lnTo>
                <a:lnTo>
                  <a:pt x="104076" y="65043"/>
                </a:lnTo>
                <a:cubicBezTo>
                  <a:pt x="106506" y="61153"/>
                  <a:pt x="111646" y="59938"/>
                  <a:pt x="115570" y="62404"/>
                </a:cubicBezTo>
                <a:cubicBezTo>
                  <a:pt x="119494" y="64869"/>
                  <a:pt x="120675" y="69974"/>
                  <a:pt x="118209" y="73898"/>
                </a:cubicBezTo>
                <a:close/>
              </a:path>
            </a:pathLst>
          </a:custGeom>
          <a:solidFill>
            <a:srgbClr val="42A5F5"/>
          </a:solidFill>
          <a:ln/>
        </p:spPr>
      </p:sp>
      <p:sp>
        <p:nvSpPr>
          <p:cNvPr id="10" name="Text 7"/>
          <p:cNvSpPr/>
          <p:nvPr/>
        </p:nvSpPr>
        <p:spPr>
          <a:xfrm>
            <a:off x="532765" y="4826000"/>
            <a:ext cx="5614954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Riduce il lavoro dei muscoli accessori, diminuendo la fatica.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A5A1C8-3BDF-3D83-F6CA-512CFACF2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060" y="546703"/>
            <a:ext cx="3592465" cy="620880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552E8"/>
      </a:accent1>
      <a:accent2>
        <a:srgbClr val="49B2FE"/>
      </a:accent2>
      <a:accent3>
        <a:srgbClr val="95D7F9"/>
      </a:accent3>
      <a:accent4>
        <a:srgbClr val="91B1F1"/>
      </a:accent4>
      <a:accent5>
        <a:srgbClr val="4882F4"/>
      </a:accent5>
      <a:accent6>
        <a:srgbClr val="DBD8F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979</Words>
  <Application>Microsoft Office PowerPoint</Application>
  <PresentationFormat>Widescreen</PresentationFormat>
  <Paragraphs>174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Lucida Calligraphy</vt:lpstr>
      <vt:lpstr>Arial</vt:lpstr>
      <vt:lpstr>MiSans</vt:lpstr>
      <vt:lpstr>Custom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Respiro Consapevole 2025</dc:title>
  <dc:subject>Respiro Consapevole 2025</dc:subject>
  <dc:creator>Kimi</dc:creator>
  <cp:lastModifiedBy>Antonio Manzionna</cp:lastModifiedBy>
  <cp:revision>6</cp:revision>
  <cp:lastPrinted>2025-10-10T15:46:32Z</cp:lastPrinted>
  <dcterms:created xsi:type="dcterms:W3CDTF">2025-10-10T14:37:03Z</dcterms:created>
  <dcterms:modified xsi:type="dcterms:W3CDTF">2025-10-13T19:00:26Z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{"Label":"Respiro Consapevole 2025","ContentProducer":"001191110108MACG2KBH8F10000","ProduceID":"d3khcv1nu9538612rclg","ReservedCode1":"","ContentPropagator":"001191110108MACG2KBH8F20000","PropagateID":"d3khcv1nu9538612rclg","ReservedCode2":""}</vt:lpwstr>
  </property>
</Properties>
</file>